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Masters/slideMaster2.xml" ContentType="application/vnd.openxmlformats-officedocument.presentationml.slideMaster+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bookmarkIdSeed="2">
  <p:sldMasterIdLst>
    <p:sldMasterId id="2147483648" r:id="rId1"/>
    <p:sldMasterId id="2147483672" r:id="rId2"/>
  </p:sldMasterIdLst>
  <p:notesMasterIdLst>
    <p:notesMasterId r:id="rId30"/>
  </p:notesMasterIdLst>
  <p:handoutMasterIdLst>
    <p:handoutMasterId r:id="rId31"/>
  </p:handoutMasterIdLst>
  <p:sldIdLst>
    <p:sldId id="444" r:id="rId3"/>
    <p:sldId id="501" r:id="rId4"/>
    <p:sldId id="536" r:id="rId5"/>
    <p:sldId id="540" r:id="rId6"/>
    <p:sldId id="541" r:id="rId7"/>
    <p:sldId id="548" r:id="rId8"/>
    <p:sldId id="537" r:id="rId9"/>
    <p:sldId id="557" r:id="rId10"/>
    <p:sldId id="565" r:id="rId11"/>
    <p:sldId id="558" r:id="rId12"/>
    <p:sldId id="559" r:id="rId13"/>
    <p:sldId id="547" r:id="rId14"/>
    <p:sldId id="556" r:id="rId15"/>
    <p:sldId id="544" r:id="rId16"/>
    <p:sldId id="561" r:id="rId17"/>
    <p:sldId id="560" r:id="rId18"/>
    <p:sldId id="569" r:id="rId19"/>
    <p:sldId id="570" r:id="rId20"/>
    <p:sldId id="572" r:id="rId21"/>
    <p:sldId id="550" r:id="rId22"/>
    <p:sldId id="563" r:id="rId23"/>
    <p:sldId id="573" r:id="rId24"/>
    <p:sldId id="562" r:id="rId25"/>
    <p:sldId id="549" r:id="rId26"/>
    <p:sldId id="574" r:id="rId27"/>
    <p:sldId id="575" r:id="rId28"/>
    <p:sldId id="445" r:id="rId29"/>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4" autoAdjust="0"/>
    <p:restoredTop sz="94000" autoAdjust="0"/>
  </p:normalViewPr>
  <p:slideViewPr>
    <p:cSldViewPr>
      <p:cViewPr>
        <p:scale>
          <a:sx n="72" d="100"/>
          <a:sy n="72"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1" Type="http://schemas.openxmlformats.org/officeDocument/2006/relationships/image" Target="../media/image3.jpeg"/></Relationships>
</file>

<file path=ppt/diagrams/_rels/data12.xml.rels><?xml version="1.0" encoding="UTF-8" standalone="yes"?>
<Relationships xmlns="http://schemas.openxmlformats.org/package/2006/relationships"><Relationship Id="rId1" Type="http://schemas.openxmlformats.org/officeDocument/2006/relationships/image" Target="../media/image4.jpeg"/></Relationships>
</file>

<file path=ppt/diagrams/_rels/data13.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3.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66C82-0535-436F-A0C4-B3815202E7B0}" type="doc">
      <dgm:prSet loTypeId="urn:microsoft.com/office/officeart/2005/8/layout/lProcess2" loCatId="list" qsTypeId="urn:microsoft.com/office/officeart/2005/8/quickstyle/3d2" qsCatId="3D" csTypeId="urn:microsoft.com/office/officeart/2005/8/colors/accent2_2" csCatId="accent2"/>
      <dgm:spPr/>
      <dgm:t>
        <a:bodyPr/>
        <a:lstStyle/>
        <a:p>
          <a:endParaRPr lang="en-US"/>
        </a:p>
      </dgm:t>
    </dgm:pt>
    <dgm:pt modelId="{FFDA08D4-1861-425F-8A0D-AD851AE6AF41}">
      <dgm:prSet/>
      <dgm:spPr/>
      <dgm:t>
        <a:bodyPr/>
        <a:lstStyle/>
        <a:p>
          <a:pPr rtl="1"/>
          <a:r>
            <a:rPr lang="fa-IR" dirty="0" smtClean="0">
              <a:cs typeface="B Titr" pitchFamily="2" charset="-78"/>
            </a:rPr>
            <a:t>مالی استاندارد</a:t>
          </a:r>
          <a:endParaRPr lang="en-US" dirty="0">
            <a:cs typeface="B Titr" pitchFamily="2" charset="-78"/>
          </a:endParaRPr>
        </a:p>
      </dgm:t>
    </dgm:pt>
    <dgm:pt modelId="{3E76D9D2-6340-41AA-AF3D-813B62CC5B65}" type="parTrans" cxnId="{219862D3-2802-4A2B-979F-3C605C0078DE}">
      <dgm:prSet/>
      <dgm:spPr/>
      <dgm:t>
        <a:bodyPr/>
        <a:lstStyle/>
        <a:p>
          <a:endParaRPr lang="en-US"/>
        </a:p>
      </dgm:t>
    </dgm:pt>
    <dgm:pt modelId="{6831C493-1952-41CF-A70E-F44586553511}" type="sibTrans" cxnId="{219862D3-2802-4A2B-979F-3C605C0078DE}">
      <dgm:prSet/>
      <dgm:spPr/>
      <dgm:t>
        <a:bodyPr/>
        <a:lstStyle/>
        <a:p>
          <a:endParaRPr lang="en-US"/>
        </a:p>
      </dgm:t>
    </dgm:pt>
    <dgm:pt modelId="{5EE9AC20-4F7F-4392-9798-7D6FBD62F5EF}">
      <dgm:prSet/>
      <dgm:spPr/>
      <dgm:t>
        <a:bodyPr/>
        <a:lstStyle/>
        <a:p>
          <a:pPr rtl="1"/>
          <a:r>
            <a:rPr lang="en-US" dirty="0" smtClean="0">
              <a:latin typeface="Arial Unicode MS" pitchFamily="34" charset="-128"/>
              <a:ea typeface="Arial Unicode MS" pitchFamily="34" charset="-128"/>
              <a:cs typeface="Arial Unicode MS" pitchFamily="34" charset="-128"/>
            </a:rPr>
            <a:t>Standard Finance</a:t>
          </a:r>
          <a:endParaRPr lang="fa-IR" dirty="0">
            <a:latin typeface="Arial Unicode MS" pitchFamily="34" charset="-128"/>
            <a:ea typeface="Arial Unicode MS" pitchFamily="34" charset="-128"/>
            <a:cs typeface="Arial Unicode MS" pitchFamily="34" charset="-128"/>
          </a:endParaRPr>
        </a:p>
      </dgm:t>
    </dgm:pt>
    <dgm:pt modelId="{625A35D9-069D-4F31-A2EC-0C1CC60D8633}" type="parTrans" cxnId="{54396071-6668-42C1-9792-E265C58D08BD}">
      <dgm:prSet/>
      <dgm:spPr/>
      <dgm:t>
        <a:bodyPr/>
        <a:lstStyle/>
        <a:p>
          <a:endParaRPr lang="en-US"/>
        </a:p>
      </dgm:t>
    </dgm:pt>
    <dgm:pt modelId="{8C8FE98A-3E92-4F3B-BC6F-85700E5CDEEC}" type="sibTrans" cxnId="{54396071-6668-42C1-9792-E265C58D08BD}">
      <dgm:prSet/>
      <dgm:spPr/>
      <dgm:t>
        <a:bodyPr/>
        <a:lstStyle/>
        <a:p>
          <a:endParaRPr lang="en-US"/>
        </a:p>
      </dgm:t>
    </dgm:pt>
    <dgm:pt modelId="{5CA72E99-811C-49AD-B7AB-D5627F87A22C}">
      <dgm:prSet/>
      <dgm:spPr/>
      <dgm:t>
        <a:bodyPr/>
        <a:lstStyle/>
        <a:p>
          <a:pPr rtl="1"/>
          <a:r>
            <a:rPr lang="fa-IR" dirty="0" smtClean="0">
              <a:cs typeface="B Titr" pitchFamily="2" charset="-78"/>
            </a:rPr>
            <a:t>مالی رفتاری</a:t>
          </a:r>
          <a:endParaRPr lang="en-US" dirty="0">
            <a:cs typeface="B Titr" pitchFamily="2" charset="-78"/>
          </a:endParaRPr>
        </a:p>
      </dgm:t>
    </dgm:pt>
    <dgm:pt modelId="{6E882B55-E560-4B39-940B-6F244588D85A}" type="parTrans" cxnId="{D62E3B74-431E-4F43-88B6-55CBE2AAB45D}">
      <dgm:prSet/>
      <dgm:spPr/>
      <dgm:t>
        <a:bodyPr/>
        <a:lstStyle/>
        <a:p>
          <a:endParaRPr lang="en-US"/>
        </a:p>
      </dgm:t>
    </dgm:pt>
    <dgm:pt modelId="{38DB6BCB-0921-4518-9B4B-2792056A31ED}" type="sibTrans" cxnId="{D62E3B74-431E-4F43-88B6-55CBE2AAB45D}">
      <dgm:prSet/>
      <dgm:spPr/>
      <dgm:t>
        <a:bodyPr/>
        <a:lstStyle/>
        <a:p>
          <a:endParaRPr lang="en-US"/>
        </a:p>
      </dgm:t>
    </dgm:pt>
    <dgm:pt modelId="{9E0312E6-AEA0-4DA9-AC20-A31C6C91135E}">
      <dgm:prSet/>
      <dgm:spPr/>
      <dgm:t>
        <a:bodyPr/>
        <a:lstStyle/>
        <a:p>
          <a:pPr rtl="1"/>
          <a:r>
            <a:rPr lang="en-US" dirty="0" smtClean="0">
              <a:latin typeface="Arial Unicode MS" pitchFamily="34" charset="-128"/>
              <a:ea typeface="Arial Unicode MS" pitchFamily="34" charset="-128"/>
              <a:cs typeface="Arial Unicode MS" pitchFamily="34" charset="-128"/>
            </a:rPr>
            <a:t>Behavioral Finance</a:t>
          </a:r>
          <a:endParaRPr lang="en-US" dirty="0">
            <a:latin typeface="Arial Unicode MS" pitchFamily="34" charset="-128"/>
            <a:ea typeface="Arial Unicode MS" pitchFamily="34" charset="-128"/>
            <a:cs typeface="Arial Unicode MS" pitchFamily="34" charset="-128"/>
          </a:endParaRPr>
        </a:p>
      </dgm:t>
    </dgm:pt>
    <dgm:pt modelId="{D5C319DB-CAF3-4052-B48F-887B4DEA9BC3}" type="parTrans" cxnId="{6C11EF73-C635-4217-8162-BB1AF40669DC}">
      <dgm:prSet/>
      <dgm:spPr/>
      <dgm:t>
        <a:bodyPr/>
        <a:lstStyle/>
        <a:p>
          <a:endParaRPr lang="en-US"/>
        </a:p>
      </dgm:t>
    </dgm:pt>
    <dgm:pt modelId="{05B32DB0-BBA5-4CB1-9796-699F470CFBE1}" type="sibTrans" cxnId="{6C11EF73-C635-4217-8162-BB1AF40669DC}">
      <dgm:prSet/>
      <dgm:spPr/>
      <dgm:t>
        <a:bodyPr/>
        <a:lstStyle/>
        <a:p>
          <a:endParaRPr lang="en-US"/>
        </a:p>
      </dgm:t>
    </dgm:pt>
    <dgm:pt modelId="{CBBC67C8-877B-4249-AC4F-DEB795E2FF2C}" type="pres">
      <dgm:prSet presAssocID="{E2F66C82-0535-436F-A0C4-B3815202E7B0}" presName="theList" presStyleCnt="0">
        <dgm:presLayoutVars>
          <dgm:dir/>
          <dgm:animLvl val="lvl"/>
          <dgm:resizeHandles val="exact"/>
        </dgm:presLayoutVars>
      </dgm:prSet>
      <dgm:spPr/>
      <dgm:t>
        <a:bodyPr/>
        <a:lstStyle/>
        <a:p>
          <a:endParaRPr lang="en-US"/>
        </a:p>
      </dgm:t>
    </dgm:pt>
    <dgm:pt modelId="{6405E512-67F5-49D1-8544-6623B9157BF5}" type="pres">
      <dgm:prSet presAssocID="{FFDA08D4-1861-425F-8A0D-AD851AE6AF41}" presName="compNode" presStyleCnt="0"/>
      <dgm:spPr/>
    </dgm:pt>
    <dgm:pt modelId="{B0B15BC3-E75A-4DFC-A5B4-257EAA5AED06}" type="pres">
      <dgm:prSet presAssocID="{FFDA08D4-1861-425F-8A0D-AD851AE6AF41}" presName="aNode" presStyleLbl="bgShp" presStyleIdx="0" presStyleCnt="2"/>
      <dgm:spPr/>
      <dgm:t>
        <a:bodyPr/>
        <a:lstStyle/>
        <a:p>
          <a:endParaRPr lang="en-US"/>
        </a:p>
      </dgm:t>
    </dgm:pt>
    <dgm:pt modelId="{4D2F14FD-2731-4125-9FCE-86A3B6A214C6}" type="pres">
      <dgm:prSet presAssocID="{FFDA08D4-1861-425F-8A0D-AD851AE6AF41}" presName="textNode" presStyleLbl="bgShp" presStyleIdx="0" presStyleCnt="2"/>
      <dgm:spPr/>
      <dgm:t>
        <a:bodyPr/>
        <a:lstStyle/>
        <a:p>
          <a:endParaRPr lang="en-US"/>
        </a:p>
      </dgm:t>
    </dgm:pt>
    <dgm:pt modelId="{FA01F04D-89A6-4736-824C-16FA9404F77A}" type="pres">
      <dgm:prSet presAssocID="{FFDA08D4-1861-425F-8A0D-AD851AE6AF41}" presName="compChildNode" presStyleCnt="0"/>
      <dgm:spPr/>
    </dgm:pt>
    <dgm:pt modelId="{4ACD03DB-0289-468A-B853-D11C0615DE66}" type="pres">
      <dgm:prSet presAssocID="{FFDA08D4-1861-425F-8A0D-AD851AE6AF41}" presName="theInnerList" presStyleCnt="0"/>
      <dgm:spPr/>
    </dgm:pt>
    <dgm:pt modelId="{B3CE5B5B-4777-407C-861C-7FC95C466B46}" type="pres">
      <dgm:prSet presAssocID="{5EE9AC20-4F7F-4392-9798-7D6FBD62F5EF}" presName="childNode" presStyleLbl="node1" presStyleIdx="0" presStyleCnt="2">
        <dgm:presLayoutVars>
          <dgm:bulletEnabled val="1"/>
        </dgm:presLayoutVars>
      </dgm:prSet>
      <dgm:spPr/>
      <dgm:t>
        <a:bodyPr/>
        <a:lstStyle/>
        <a:p>
          <a:endParaRPr lang="en-US"/>
        </a:p>
      </dgm:t>
    </dgm:pt>
    <dgm:pt modelId="{1C8324C9-2C16-4B10-978A-C16090984BF0}" type="pres">
      <dgm:prSet presAssocID="{FFDA08D4-1861-425F-8A0D-AD851AE6AF41}" presName="aSpace" presStyleCnt="0"/>
      <dgm:spPr/>
    </dgm:pt>
    <dgm:pt modelId="{8B8E2CD0-7B5E-4B1E-9678-0AF90EAB05D7}" type="pres">
      <dgm:prSet presAssocID="{5CA72E99-811C-49AD-B7AB-D5627F87A22C}" presName="compNode" presStyleCnt="0"/>
      <dgm:spPr/>
    </dgm:pt>
    <dgm:pt modelId="{816873C0-75BF-4F9A-81FA-469812F522B3}" type="pres">
      <dgm:prSet presAssocID="{5CA72E99-811C-49AD-B7AB-D5627F87A22C}" presName="aNode" presStyleLbl="bgShp" presStyleIdx="1" presStyleCnt="2"/>
      <dgm:spPr/>
      <dgm:t>
        <a:bodyPr/>
        <a:lstStyle/>
        <a:p>
          <a:endParaRPr lang="en-US"/>
        </a:p>
      </dgm:t>
    </dgm:pt>
    <dgm:pt modelId="{E9025D9B-07F7-46C3-80CC-09823C4B9641}" type="pres">
      <dgm:prSet presAssocID="{5CA72E99-811C-49AD-B7AB-D5627F87A22C}" presName="textNode" presStyleLbl="bgShp" presStyleIdx="1" presStyleCnt="2"/>
      <dgm:spPr/>
      <dgm:t>
        <a:bodyPr/>
        <a:lstStyle/>
        <a:p>
          <a:endParaRPr lang="en-US"/>
        </a:p>
      </dgm:t>
    </dgm:pt>
    <dgm:pt modelId="{A2ADD2BD-740B-43EA-B373-6B9CB43DB603}" type="pres">
      <dgm:prSet presAssocID="{5CA72E99-811C-49AD-B7AB-D5627F87A22C}" presName="compChildNode" presStyleCnt="0"/>
      <dgm:spPr/>
    </dgm:pt>
    <dgm:pt modelId="{F0A58AB1-0BA5-4C01-A6F5-967C75F6DD5B}" type="pres">
      <dgm:prSet presAssocID="{5CA72E99-811C-49AD-B7AB-D5627F87A22C}" presName="theInnerList" presStyleCnt="0"/>
      <dgm:spPr/>
    </dgm:pt>
    <dgm:pt modelId="{EADC5D62-0083-4782-AC52-105FEF0D4A45}" type="pres">
      <dgm:prSet presAssocID="{9E0312E6-AEA0-4DA9-AC20-A31C6C91135E}" presName="childNode" presStyleLbl="node1" presStyleIdx="1" presStyleCnt="2">
        <dgm:presLayoutVars>
          <dgm:bulletEnabled val="1"/>
        </dgm:presLayoutVars>
      </dgm:prSet>
      <dgm:spPr/>
      <dgm:t>
        <a:bodyPr/>
        <a:lstStyle/>
        <a:p>
          <a:endParaRPr lang="en-US"/>
        </a:p>
      </dgm:t>
    </dgm:pt>
  </dgm:ptLst>
  <dgm:cxnLst>
    <dgm:cxn modelId="{4E609F1D-E8CE-4573-8FF9-1456D560B855}" type="presOf" srcId="{5CA72E99-811C-49AD-B7AB-D5627F87A22C}" destId="{E9025D9B-07F7-46C3-80CC-09823C4B9641}" srcOrd="1" destOrd="0" presId="urn:microsoft.com/office/officeart/2005/8/layout/lProcess2"/>
    <dgm:cxn modelId="{B6B598E6-8EF6-4F85-A920-68A14B6C4FF7}" type="presOf" srcId="{FFDA08D4-1861-425F-8A0D-AD851AE6AF41}" destId="{B0B15BC3-E75A-4DFC-A5B4-257EAA5AED06}" srcOrd="0" destOrd="0" presId="urn:microsoft.com/office/officeart/2005/8/layout/lProcess2"/>
    <dgm:cxn modelId="{0C4AF228-A414-40A3-B9B2-85642928472A}" type="presOf" srcId="{9E0312E6-AEA0-4DA9-AC20-A31C6C91135E}" destId="{EADC5D62-0083-4782-AC52-105FEF0D4A45}" srcOrd="0" destOrd="0" presId="urn:microsoft.com/office/officeart/2005/8/layout/lProcess2"/>
    <dgm:cxn modelId="{5C9AD332-8F9F-42CC-802A-7E4D92B840F3}" type="presOf" srcId="{FFDA08D4-1861-425F-8A0D-AD851AE6AF41}" destId="{4D2F14FD-2731-4125-9FCE-86A3B6A214C6}" srcOrd="1" destOrd="0" presId="urn:microsoft.com/office/officeart/2005/8/layout/lProcess2"/>
    <dgm:cxn modelId="{82573C9E-EA97-4CB1-ADEE-338F0F66F935}" type="presOf" srcId="{E2F66C82-0535-436F-A0C4-B3815202E7B0}" destId="{CBBC67C8-877B-4249-AC4F-DEB795E2FF2C}" srcOrd="0" destOrd="0" presId="urn:microsoft.com/office/officeart/2005/8/layout/lProcess2"/>
    <dgm:cxn modelId="{35EB79D1-FD42-4A52-8FDE-E75D291C137C}" type="presOf" srcId="{5EE9AC20-4F7F-4392-9798-7D6FBD62F5EF}" destId="{B3CE5B5B-4777-407C-861C-7FC95C466B46}" srcOrd="0" destOrd="0" presId="urn:microsoft.com/office/officeart/2005/8/layout/lProcess2"/>
    <dgm:cxn modelId="{219862D3-2802-4A2B-979F-3C605C0078DE}" srcId="{E2F66C82-0535-436F-A0C4-B3815202E7B0}" destId="{FFDA08D4-1861-425F-8A0D-AD851AE6AF41}" srcOrd="0" destOrd="0" parTransId="{3E76D9D2-6340-41AA-AF3D-813B62CC5B65}" sibTransId="{6831C493-1952-41CF-A70E-F44586553511}"/>
    <dgm:cxn modelId="{24643854-0D5A-4375-9853-C507CD726102}" type="presOf" srcId="{5CA72E99-811C-49AD-B7AB-D5627F87A22C}" destId="{816873C0-75BF-4F9A-81FA-469812F522B3}" srcOrd="0" destOrd="0" presId="urn:microsoft.com/office/officeart/2005/8/layout/lProcess2"/>
    <dgm:cxn modelId="{6C11EF73-C635-4217-8162-BB1AF40669DC}" srcId="{5CA72E99-811C-49AD-B7AB-D5627F87A22C}" destId="{9E0312E6-AEA0-4DA9-AC20-A31C6C91135E}" srcOrd="0" destOrd="0" parTransId="{D5C319DB-CAF3-4052-B48F-887B4DEA9BC3}" sibTransId="{05B32DB0-BBA5-4CB1-9796-699F470CFBE1}"/>
    <dgm:cxn modelId="{D62E3B74-431E-4F43-88B6-55CBE2AAB45D}" srcId="{E2F66C82-0535-436F-A0C4-B3815202E7B0}" destId="{5CA72E99-811C-49AD-B7AB-D5627F87A22C}" srcOrd="1" destOrd="0" parTransId="{6E882B55-E560-4B39-940B-6F244588D85A}" sibTransId="{38DB6BCB-0921-4518-9B4B-2792056A31ED}"/>
    <dgm:cxn modelId="{54396071-6668-42C1-9792-E265C58D08BD}" srcId="{FFDA08D4-1861-425F-8A0D-AD851AE6AF41}" destId="{5EE9AC20-4F7F-4392-9798-7D6FBD62F5EF}" srcOrd="0" destOrd="0" parTransId="{625A35D9-069D-4F31-A2EC-0C1CC60D8633}" sibTransId="{8C8FE98A-3E92-4F3B-BC6F-85700E5CDEEC}"/>
    <dgm:cxn modelId="{FA6EA619-AF1E-41FC-BF5F-526E4876BA06}" type="presParOf" srcId="{CBBC67C8-877B-4249-AC4F-DEB795E2FF2C}" destId="{6405E512-67F5-49D1-8544-6623B9157BF5}" srcOrd="0" destOrd="0" presId="urn:microsoft.com/office/officeart/2005/8/layout/lProcess2"/>
    <dgm:cxn modelId="{818F36AF-87D0-4E5C-8CC4-C93569A86193}" type="presParOf" srcId="{6405E512-67F5-49D1-8544-6623B9157BF5}" destId="{B0B15BC3-E75A-4DFC-A5B4-257EAA5AED06}" srcOrd="0" destOrd="0" presId="urn:microsoft.com/office/officeart/2005/8/layout/lProcess2"/>
    <dgm:cxn modelId="{B21123C8-A62B-4428-B3F9-B3E3DE6E412E}" type="presParOf" srcId="{6405E512-67F5-49D1-8544-6623B9157BF5}" destId="{4D2F14FD-2731-4125-9FCE-86A3B6A214C6}" srcOrd="1" destOrd="0" presId="urn:microsoft.com/office/officeart/2005/8/layout/lProcess2"/>
    <dgm:cxn modelId="{B1B99E5B-07B4-4108-BEF4-7641A0E63ABB}" type="presParOf" srcId="{6405E512-67F5-49D1-8544-6623B9157BF5}" destId="{FA01F04D-89A6-4736-824C-16FA9404F77A}" srcOrd="2" destOrd="0" presId="urn:microsoft.com/office/officeart/2005/8/layout/lProcess2"/>
    <dgm:cxn modelId="{6C3A8B43-BF3F-4D48-A71E-5E73273FA32E}" type="presParOf" srcId="{FA01F04D-89A6-4736-824C-16FA9404F77A}" destId="{4ACD03DB-0289-468A-B853-D11C0615DE66}" srcOrd="0" destOrd="0" presId="urn:microsoft.com/office/officeart/2005/8/layout/lProcess2"/>
    <dgm:cxn modelId="{89B317EF-F01E-467D-A710-9573D48A9148}" type="presParOf" srcId="{4ACD03DB-0289-468A-B853-D11C0615DE66}" destId="{B3CE5B5B-4777-407C-861C-7FC95C466B46}" srcOrd="0" destOrd="0" presId="urn:microsoft.com/office/officeart/2005/8/layout/lProcess2"/>
    <dgm:cxn modelId="{3781F0AA-0D20-4E7C-A814-3DCB534646FA}" type="presParOf" srcId="{CBBC67C8-877B-4249-AC4F-DEB795E2FF2C}" destId="{1C8324C9-2C16-4B10-978A-C16090984BF0}" srcOrd="1" destOrd="0" presId="urn:microsoft.com/office/officeart/2005/8/layout/lProcess2"/>
    <dgm:cxn modelId="{A9DA9AD5-AEB0-4649-AE55-271833519588}" type="presParOf" srcId="{CBBC67C8-877B-4249-AC4F-DEB795E2FF2C}" destId="{8B8E2CD0-7B5E-4B1E-9678-0AF90EAB05D7}" srcOrd="2" destOrd="0" presId="urn:microsoft.com/office/officeart/2005/8/layout/lProcess2"/>
    <dgm:cxn modelId="{987BE831-3D83-4B15-BD73-0AAF2CE0E61B}" type="presParOf" srcId="{8B8E2CD0-7B5E-4B1E-9678-0AF90EAB05D7}" destId="{816873C0-75BF-4F9A-81FA-469812F522B3}" srcOrd="0" destOrd="0" presId="urn:microsoft.com/office/officeart/2005/8/layout/lProcess2"/>
    <dgm:cxn modelId="{2DB3BF99-E819-4F9F-AF31-1B424FB90D84}" type="presParOf" srcId="{8B8E2CD0-7B5E-4B1E-9678-0AF90EAB05D7}" destId="{E9025D9B-07F7-46C3-80CC-09823C4B9641}" srcOrd="1" destOrd="0" presId="urn:microsoft.com/office/officeart/2005/8/layout/lProcess2"/>
    <dgm:cxn modelId="{AC615F6B-FC03-428F-9087-02A12C26D314}" type="presParOf" srcId="{8B8E2CD0-7B5E-4B1E-9678-0AF90EAB05D7}" destId="{A2ADD2BD-740B-43EA-B373-6B9CB43DB603}" srcOrd="2" destOrd="0" presId="urn:microsoft.com/office/officeart/2005/8/layout/lProcess2"/>
    <dgm:cxn modelId="{B86EDABB-F95C-42BE-9048-644A502615E1}" type="presParOf" srcId="{A2ADD2BD-740B-43EA-B373-6B9CB43DB603}" destId="{F0A58AB1-0BA5-4C01-A6F5-967C75F6DD5B}" srcOrd="0" destOrd="0" presId="urn:microsoft.com/office/officeart/2005/8/layout/lProcess2"/>
    <dgm:cxn modelId="{6F43BA51-ECED-4124-B239-A248F2FE85B7}" type="presParOf" srcId="{F0A58AB1-0BA5-4C01-A6F5-967C75F6DD5B}" destId="{EADC5D62-0083-4782-AC52-105FEF0D4A45}"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30902F2-8F2E-4CF4-B953-84F2F94DFB2D}" type="doc">
      <dgm:prSet loTypeId="urn:microsoft.com/office/officeart/2005/8/layout/vList5" loCatId="list" qsTypeId="urn:microsoft.com/office/officeart/2005/8/quickstyle/3d1" qsCatId="3D" csTypeId="urn:microsoft.com/office/officeart/2005/8/colors/accent0_3" csCatId="mainScheme" phldr="1"/>
      <dgm:spPr/>
      <dgm:t>
        <a:bodyPr/>
        <a:lstStyle/>
        <a:p>
          <a:endParaRPr lang="en-US"/>
        </a:p>
      </dgm:t>
    </dgm:pt>
    <dgm:pt modelId="{407F2952-0D3F-4160-98EE-5BDB347C8789}">
      <dgm:prSet/>
      <dgm:spPr/>
      <dgm:t>
        <a:bodyPr/>
        <a:lstStyle/>
        <a:p>
          <a:pPr algn="justLow" rtl="1"/>
          <a:r>
            <a:rPr lang="en-US" dirty="0" err="1" smtClean="0"/>
            <a:t>Thaler</a:t>
          </a:r>
          <a:r>
            <a:rPr lang="en-US" dirty="0" smtClean="0"/>
            <a:t> (1985)</a:t>
          </a:r>
          <a:endParaRPr lang="fa-IR" dirty="0"/>
        </a:p>
      </dgm:t>
    </dgm:pt>
    <dgm:pt modelId="{1D480833-7214-461A-ADE4-D02F8C728FBE}" type="parTrans" cxnId="{1E679AAD-88D3-4BCC-9CA6-A406DD3F23D8}">
      <dgm:prSet/>
      <dgm:spPr/>
      <dgm:t>
        <a:bodyPr/>
        <a:lstStyle/>
        <a:p>
          <a:pPr algn="justLow"/>
          <a:endParaRPr lang="en-US"/>
        </a:p>
      </dgm:t>
    </dgm:pt>
    <dgm:pt modelId="{4B46BC57-87B6-4EDB-917A-EF1F97483BFA}" type="sibTrans" cxnId="{1E679AAD-88D3-4BCC-9CA6-A406DD3F23D8}">
      <dgm:prSet/>
      <dgm:spPr/>
      <dgm:t>
        <a:bodyPr/>
        <a:lstStyle/>
        <a:p>
          <a:pPr algn="justLow"/>
          <a:endParaRPr lang="en-US"/>
        </a:p>
      </dgm:t>
    </dgm:pt>
    <dgm:pt modelId="{1789D58D-714E-43B0-B709-6B123F8D6055}">
      <dgm:prSet custT="1"/>
      <dgm:spPr/>
      <dgm:t>
        <a:bodyPr/>
        <a:lstStyle/>
        <a:p>
          <a:pPr algn="justLow" rtl="1"/>
          <a:r>
            <a:rPr lang="fa-IR" sz="1700" dirty="0" smtClean="0">
              <a:cs typeface="B Zar" pitchFamily="2" charset="-78"/>
            </a:rPr>
            <a:t>طی مفاله‌ای که در مجلۀ </a:t>
          </a:r>
          <a:r>
            <a:rPr lang="en-US" sz="1400" dirty="0" smtClean="0">
              <a:cs typeface="B Zar" pitchFamily="2" charset="-78"/>
            </a:rPr>
            <a:t>Marketing Science</a:t>
          </a:r>
          <a:r>
            <a:rPr lang="fa-IR" sz="1400" dirty="0" smtClean="0">
              <a:cs typeface="B Zar" pitchFamily="2" charset="-78"/>
            </a:rPr>
            <a:t>  </a:t>
          </a:r>
          <a:r>
            <a:rPr lang="fa-IR" sz="1700" dirty="0" smtClean="0">
              <a:cs typeface="B Zar" pitchFamily="2" charset="-78"/>
            </a:rPr>
            <a:t>انتشار یافت، مفهوم حسابداری ذهنی را معرفی کرد.</a:t>
          </a:r>
          <a:endParaRPr lang="en-US" sz="1700" dirty="0">
            <a:cs typeface="B Zar" pitchFamily="2" charset="-78"/>
          </a:endParaRPr>
        </a:p>
      </dgm:t>
    </dgm:pt>
    <dgm:pt modelId="{E519599A-DB32-49F0-ADDA-7FC64D49E923}" type="parTrans" cxnId="{A5932596-A66D-4D9A-95CD-EE4F709F1E8F}">
      <dgm:prSet/>
      <dgm:spPr/>
      <dgm:t>
        <a:bodyPr/>
        <a:lstStyle/>
        <a:p>
          <a:pPr algn="justLow"/>
          <a:endParaRPr lang="en-US"/>
        </a:p>
      </dgm:t>
    </dgm:pt>
    <dgm:pt modelId="{84C8B189-CB02-477A-9073-F0885C3D0E1A}" type="sibTrans" cxnId="{A5932596-A66D-4D9A-95CD-EE4F709F1E8F}">
      <dgm:prSet/>
      <dgm:spPr/>
      <dgm:t>
        <a:bodyPr/>
        <a:lstStyle/>
        <a:p>
          <a:pPr algn="justLow"/>
          <a:endParaRPr lang="en-US"/>
        </a:p>
      </dgm:t>
    </dgm:pt>
    <dgm:pt modelId="{5692BAD8-C2D1-4F16-B3D2-B1D28CC52C99}">
      <dgm:prSet/>
      <dgm:spPr/>
      <dgm:t>
        <a:bodyPr/>
        <a:lstStyle/>
        <a:p>
          <a:pPr algn="ctr" rtl="1"/>
          <a:r>
            <a:rPr lang="en-US" dirty="0" err="1" smtClean="0"/>
            <a:t>Thaler</a:t>
          </a:r>
          <a:r>
            <a:rPr lang="en-US" dirty="0" smtClean="0"/>
            <a:t> &amp; </a:t>
          </a:r>
          <a:r>
            <a:rPr lang="en-US" dirty="0" err="1" smtClean="0"/>
            <a:t>DeBont</a:t>
          </a:r>
          <a:r>
            <a:rPr lang="en-US" dirty="0" smtClean="0"/>
            <a:t> (1985)</a:t>
          </a:r>
          <a:r>
            <a:rPr lang="fa-IR" dirty="0" smtClean="0"/>
            <a:t> </a:t>
          </a:r>
          <a:endParaRPr lang="en-US" dirty="0"/>
        </a:p>
      </dgm:t>
    </dgm:pt>
    <dgm:pt modelId="{91E84049-47E5-44C8-BAC3-2F666EA379DE}" type="parTrans" cxnId="{C2983152-5A97-4DCD-AA10-BE49A72C754F}">
      <dgm:prSet/>
      <dgm:spPr/>
      <dgm:t>
        <a:bodyPr/>
        <a:lstStyle/>
        <a:p>
          <a:pPr algn="justLow"/>
          <a:endParaRPr lang="en-US"/>
        </a:p>
      </dgm:t>
    </dgm:pt>
    <dgm:pt modelId="{38B32A5D-96E8-4198-9DA8-D4D42C5C8CFE}" type="sibTrans" cxnId="{C2983152-5A97-4DCD-AA10-BE49A72C754F}">
      <dgm:prSet/>
      <dgm:spPr/>
      <dgm:t>
        <a:bodyPr/>
        <a:lstStyle/>
        <a:p>
          <a:pPr algn="justLow"/>
          <a:endParaRPr lang="en-US"/>
        </a:p>
      </dgm:t>
    </dgm:pt>
    <dgm:pt modelId="{82AF52FB-6C3E-4277-B14C-4C8A8D7C1554}">
      <dgm:prSet/>
      <dgm:spPr/>
      <dgm:t>
        <a:bodyPr/>
        <a:lstStyle/>
        <a:p>
          <a:pPr algn="justLow" rtl="1"/>
          <a:r>
            <a:rPr lang="fa-IR" dirty="0" smtClean="0">
              <a:cs typeface="B Zar" pitchFamily="2" charset="-78"/>
            </a:rPr>
            <a:t>مقاله‌ای با عنوان " آیا بازار سهام فراواکنش از خود نشان می‌دهد؟" ارائه دادند. بسیاری این مقاله را آغازگر حوزۀ مالی رفتاری می‌دانند.</a:t>
          </a:r>
          <a:endParaRPr lang="en-US" dirty="0">
            <a:cs typeface="B Zar" pitchFamily="2" charset="-78"/>
          </a:endParaRPr>
        </a:p>
      </dgm:t>
    </dgm:pt>
    <dgm:pt modelId="{BDE82406-D1EE-4845-AE28-8366AF6130D5}" type="parTrans" cxnId="{44354E8D-7DDC-478C-B7CD-F697313D8449}">
      <dgm:prSet/>
      <dgm:spPr/>
      <dgm:t>
        <a:bodyPr/>
        <a:lstStyle/>
        <a:p>
          <a:pPr algn="justLow"/>
          <a:endParaRPr lang="en-US"/>
        </a:p>
      </dgm:t>
    </dgm:pt>
    <dgm:pt modelId="{4D8E02E7-F240-4BE5-959B-E353B1161124}" type="sibTrans" cxnId="{44354E8D-7DDC-478C-B7CD-F697313D8449}">
      <dgm:prSet/>
      <dgm:spPr/>
      <dgm:t>
        <a:bodyPr/>
        <a:lstStyle/>
        <a:p>
          <a:pPr algn="justLow"/>
          <a:endParaRPr lang="en-US"/>
        </a:p>
      </dgm:t>
    </dgm:pt>
    <dgm:pt modelId="{3931280F-6C0E-4721-8227-A327C6B5B0D0}">
      <dgm:prSet/>
      <dgm:spPr/>
      <dgm:t>
        <a:bodyPr/>
        <a:lstStyle/>
        <a:p>
          <a:pPr algn="ctr" rtl="1"/>
          <a:r>
            <a:rPr lang="en-US" dirty="0" smtClean="0"/>
            <a:t>90 Decade</a:t>
          </a:r>
          <a:endParaRPr lang="en-US" dirty="0"/>
        </a:p>
      </dgm:t>
    </dgm:pt>
    <dgm:pt modelId="{0CD31430-B820-4304-B137-5D26025B8A55}" type="parTrans" cxnId="{B5E45969-712B-4898-BC08-5CEAB07C2420}">
      <dgm:prSet/>
      <dgm:spPr/>
      <dgm:t>
        <a:bodyPr/>
        <a:lstStyle/>
        <a:p>
          <a:pPr algn="justLow"/>
          <a:endParaRPr lang="en-US"/>
        </a:p>
      </dgm:t>
    </dgm:pt>
    <dgm:pt modelId="{4023F25C-4E4C-470F-9757-2B4BBA65507D}" type="sibTrans" cxnId="{B5E45969-712B-4898-BC08-5CEAB07C2420}">
      <dgm:prSet/>
      <dgm:spPr/>
      <dgm:t>
        <a:bodyPr/>
        <a:lstStyle/>
        <a:p>
          <a:pPr algn="justLow"/>
          <a:endParaRPr lang="en-US"/>
        </a:p>
      </dgm:t>
    </dgm:pt>
    <dgm:pt modelId="{AB203D06-42F2-468E-95A6-DAB2A4137798}">
      <dgm:prSet/>
      <dgm:spPr/>
      <dgm:t>
        <a:bodyPr/>
        <a:lstStyle/>
        <a:p>
          <a:pPr algn="justLow" rtl="1"/>
          <a:r>
            <a:rPr lang="fa-IR" dirty="0" smtClean="0">
              <a:cs typeface="B Zar" pitchFamily="2" charset="-78"/>
            </a:rPr>
            <a:t>طی این دهه مالی رفتاری به تدریج به عنوان یک رشتۀ تحصیلی مطرح شد و با ترکیدن حباب 2001 ضرورت تدریس آن در دانشگاه‌ها تثبیت شد.</a:t>
          </a:r>
          <a:endParaRPr lang="en-US" dirty="0">
            <a:cs typeface="B Zar" pitchFamily="2" charset="-78"/>
          </a:endParaRPr>
        </a:p>
      </dgm:t>
    </dgm:pt>
    <dgm:pt modelId="{493A10B7-DBF9-4D18-89C5-19396E461A82}" type="parTrans" cxnId="{E2FD2095-3DE8-4581-8297-DB2CA4EB7D99}">
      <dgm:prSet/>
      <dgm:spPr/>
      <dgm:t>
        <a:bodyPr/>
        <a:lstStyle/>
        <a:p>
          <a:pPr algn="justLow"/>
          <a:endParaRPr lang="en-US"/>
        </a:p>
      </dgm:t>
    </dgm:pt>
    <dgm:pt modelId="{5EEE20C4-A623-4621-B797-C1DD3AA097FE}" type="sibTrans" cxnId="{E2FD2095-3DE8-4581-8297-DB2CA4EB7D99}">
      <dgm:prSet/>
      <dgm:spPr/>
      <dgm:t>
        <a:bodyPr/>
        <a:lstStyle/>
        <a:p>
          <a:pPr algn="justLow"/>
          <a:endParaRPr lang="en-US"/>
        </a:p>
      </dgm:t>
    </dgm:pt>
    <dgm:pt modelId="{05BD4C20-C473-46D8-B2DD-B96BE4D0594C}" type="pres">
      <dgm:prSet presAssocID="{A30902F2-8F2E-4CF4-B953-84F2F94DFB2D}" presName="Name0" presStyleCnt="0">
        <dgm:presLayoutVars>
          <dgm:dir/>
          <dgm:animLvl val="lvl"/>
          <dgm:resizeHandles val="exact"/>
        </dgm:presLayoutVars>
      </dgm:prSet>
      <dgm:spPr/>
      <dgm:t>
        <a:bodyPr/>
        <a:lstStyle/>
        <a:p>
          <a:endParaRPr lang="en-US"/>
        </a:p>
      </dgm:t>
    </dgm:pt>
    <dgm:pt modelId="{C1FBAA38-1704-4B87-90BA-3D93FAC172B4}" type="pres">
      <dgm:prSet presAssocID="{407F2952-0D3F-4160-98EE-5BDB347C8789}" presName="linNode" presStyleCnt="0"/>
      <dgm:spPr/>
    </dgm:pt>
    <dgm:pt modelId="{23E3C5DE-F25D-49CA-888B-873F1FCAA0DA}" type="pres">
      <dgm:prSet presAssocID="{407F2952-0D3F-4160-98EE-5BDB347C8789}" presName="parentText" presStyleLbl="node1" presStyleIdx="0" presStyleCnt="3">
        <dgm:presLayoutVars>
          <dgm:chMax val="1"/>
          <dgm:bulletEnabled val="1"/>
        </dgm:presLayoutVars>
      </dgm:prSet>
      <dgm:spPr/>
      <dgm:t>
        <a:bodyPr/>
        <a:lstStyle/>
        <a:p>
          <a:endParaRPr lang="en-US"/>
        </a:p>
      </dgm:t>
    </dgm:pt>
    <dgm:pt modelId="{CD44E0A0-FC07-47ED-A9CA-C87942602DB4}" type="pres">
      <dgm:prSet presAssocID="{407F2952-0D3F-4160-98EE-5BDB347C8789}" presName="descendantText" presStyleLbl="alignAccFollowNode1" presStyleIdx="0" presStyleCnt="3" custLinFactNeighborX="1904" custLinFactNeighborY="1708">
        <dgm:presLayoutVars>
          <dgm:bulletEnabled val="1"/>
        </dgm:presLayoutVars>
      </dgm:prSet>
      <dgm:spPr/>
      <dgm:t>
        <a:bodyPr/>
        <a:lstStyle/>
        <a:p>
          <a:endParaRPr lang="en-US"/>
        </a:p>
      </dgm:t>
    </dgm:pt>
    <dgm:pt modelId="{74831610-F2CE-41D7-90FB-C9B903A9B7E6}" type="pres">
      <dgm:prSet presAssocID="{4B46BC57-87B6-4EDB-917A-EF1F97483BFA}" presName="sp" presStyleCnt="0"/>
      <dgm:spPr/>
    </dgm:pt>
    <dgm:pt modelId="{5BC37E43-FB53-47A6-9334-A86751EB1901}" type="pres">
      <dgm:prSet presAssocID="{5692BAD8-C2D1-4F16-B3D2-B1D28CC52C99}" presName="linNode" presStyleCnt="0"/>
      <dgm:spPr/>
    </dgm:pt>
    <dgm:pt modelId="{1B8EDAE5-A94E-475F-9F4B-B82CA9D702BA}" type="pres">
      <dgm:prSet presAssocID="{5692BAD8-C2D1-4F16-B3D2-B1D28CC52C99}" presName="parentText" presStyleLbl="node1" presStyleIdx="1" presStyleCnt="3">
        <dgm:presLayoutVars>
          <dgm:chMax val="1"/>
          <dgm:bulletEnabled val="1"/>
        </dgm:presLayoutVars>
      </dgm:prSet>
      <dgm:spPr/>
      <dgm:t>
        <a:bodyPr/>
        <a:lstStyle/>
        <a:p>
          <a:endParaRPr lang="en-US"/>
        </a:p>
      </dgm:t>
    </dgm:pt>
    <dgm:pt modelId="{BA417E0D-D2EA-4AD8-86D6-7D6070C00B74}" type="pres">
      <dgm:prSet presAssocID="{5692BAD8-C2D1-4F16-B3D2-B1D28CC52C99}" presName="descendantText" presStyleLbl="alignAccFollowNode1" presStyleIdx="1" presStyleCnt="3">
        <dgm:presLayoutVars>
          <dgm:bulletEnabled val="1"/>
        </dgm:presLayoutVars>
      </dgm:prSet>
      <dgm:spPr/>
      <dgm:t>
        <a:bodyPr/>
        <a:lstStyle/>
        <a:p>
          <a:endParaRPr lang="en-US"/>
        </a:p>
      </dgm:t>
    </dgm:pt>
    <dgm:pt modelId="{A1D9BE68-3C96-4729-B972-0D959BD878DC}" type="pres">
      <dgm:prSet presAssocID="{38B32A5D-96E8-4198-9DA8-D4D42C5C8CFE}" presName="sp" presStyleCnt="0"/>
      <dgm:spPr/>
    </dgm:pt>
    <dgm:pt modelId="{358943C3-BC2B-44B5-AD2A-CF7F75F41BC1}" type="pres">
      <dgm:prSet presAssocID="{3931280F-6C0E-4721-8227-A327C6B5B0D0}" presName="linNode" presStyleCnt="0"/>
      <dgm:spPr/>
    </dgm:pt>
    <dgm:pt modelId="{01BEAEBD-DA27-4F50-A687-A1F1091B8C01}" type="pres">
      <dgm:prSet presAssocID="{3931280F-6C0E-4721-8227-A327C6B5B0D0}" presName="parentText" presStyleLbl="node1" presStyleIdx="2" presStyleCnt="3">
        <dgm:presLayoutVars>
          <dgm:chMax val="1"/>
          <dgm:bulletEnabled val="1"/>
        </dgm:presLayoutVars>
      </dgm:prSet>
      <dgm:spPr/>
      <dgm:t>
        <a:bodyPr/>
        <a:lstStyle/>
        <a:p>
          <a:endParaRPr lang="en-US"/>
        </a:p>
      </dgm:t>
    </dgm:pt>
    <dgm:pt modelId="{D97CEB5A-393B-47B6-A1DE-475501CF90CB}" type="pres">
      <dgm:prSet presAssocID="{3931280F-6C0E-4721-8227-A327C6B5B0D0}" presName="descendantText" presStyleLbl="alignAccFollowNode1" presStyleIdx="2" presStyleCnt="3">
        <dgm:presLayoutVars>
          <dgm:bulletEnabled val="1"/>
        </dgm:presLayoutVars>
      </dgm:prSet>
      <dgm:spPr/>
      <dgm:t>
        <a:bodyPr/>
        <a:lstStyle/>
        <a:p>
          <a:endParaRPr lang="en-US"/>
        </a:p>
      </dgm:t>
    </dgm:pt>
  </dgm:ptLst>
  <dgm:cxnLst>
    <dgm:cxn modelId="{1E679AAD-88D3-4BCC-9CA6-A406DD3F23D8}" srcId="{A30902F2-8F2E-4CF4-B953-84F2F94DFB2D}" destId="{407F2952-0D3F-4160-98EE-5BDB347C8789}" srcOrd="0" destOrd="0" parTransId="{1D480833-7214-461A-ADE4-D02F8C728FBE}" sibTransId="{4B46BC57-87B6-4EDB-917A-EF1F97483BFA}"/>
    <dgm:cxn modelId="{C2983152-5A97-4DCD-AA10-BE49A72C754F}" srcId="{A30902F2-8F2E-4CF4-B953-84F2F94DFB2D}" destId="{5692BAD8-C2D1-4F16-B3D2-B1D28CC52C99}" srcOrd="1" destOrd="0" parTransId="{91E84049-47E5-44C8-BAC3-2F666EA379DE}" sibTransId="{38B32A5D-96E8-4198-9DA8-D4D42C5C8CFE}"/>
    <dgm:cxn modelId="{F39E9559-C9A5-45B3-96B2-FA30BBC4D6EF}" type="presOf" srcId="{82AF52FB-6C3E-4277-B14C-4C8A8D7C1554}" destId="{BA417E0D-D2EA-4AD8-86D6-7D6070C00B74}" srcOrd="0" destOrd="0" presId="urn:microsoft.com/office/officeart/2005/8/layout/vList5"/>
    <dgm:cxn modelId="{9245C959-7076-4DCA-90B4-F943D4DE51D7}" type="presOf" srcId="{AB203D06-42F2-468E-95A6-DAB2A4137798}" destId="{D97CEB5A-393B-47B6-A1DE-475501CF90CB}" srcOrd="0" destOrd="0" presId="urn:microsoft.com/office/officeart/2005/8/layout/vList5"/>
    <dgm:cxn modelId="{44230BAF-291E-486E-9630-203520A63E0E}" type="presOf" srcId="{3931280F-6C0E-4721-8227-A327C6B5B0D0}" destId="{01BEAEBD-DA27-4F50-A687-A1F1091B8C01}" srcOrd="0" destOrd="0" presId="urn:microsoft.com/office/officeart/2005/8/layout/vList5"/>
    <dgm:cxn modelId="{A5932596-A66D-4D9A-95CD-EE4F709F1E8F}" srcId="{407F2952-0D3F-4160-98EE-5BDB347C8789}" destId="{1789D58D-714E-43B0-B709-6B123F8D6055}" srcOrd="0" destOrd="0" parTransId="{E519599A-DB32-49F0-ADDA-7FC64D49E923}" sibTransId="{84C8B189-CB02-477A-9073-F0885C3D0E1A}"/>
    <dgm:cxn modelId="{DA61BC62-B12D-418F-8C8F-036B86E4F86B}" type="presOf" srcId="{A30902F2-8F2E-4CF4-B953-84F2F94DFB2D}" destId="{05BD4C20-C473-46D8-B2DD-B96BE4D0594C}" srcOrd="0" destOrd="0" presId="urn:microsoft.com/office/officeart/2005/8/layout/vList5"/>
    <dgm:cxn modelId="{8E219DC7-2D0D-4B72-9857-DB683BDEBF17}" type="presOf" srcId="{5692BAD8-C2D1-4F16-B3D2-B1D28CC52C99}" destId="{1B8EDAE5-A94E-475F-9F4B-B82CA9D702BA}" srcOrd="0" destOrd="0" presId="urn:microsoft.com/office/officeart/2005/8/layout/vList5"/>
    <dgm:cxn modelId="{44354E8D-7DDC-478C-B7CD-F697313D8449}" srcId="{5692BAD8-C2D1-4F16-B3D2-B1D28CC52C99}" destId="{82AF52FB-6C3E-4277-B14C-4C8A8D7C1554}" srcOrd="0" destOrd="0" parTransId="{BDE82406-D1EE-4845-AE28-8366AF6130D5}" sibTransId="{4D8E02E7-F240-4BE5-959B-E353B1161124}"/>
    <dgm:cxn modelId="{B5E45969-712B-4898-BC08-5CEAB07C2420}" srcId="{A30902F2-8F2E-4CF4-B953-84F2F94DFB2D}" destId="{3931280F-6C0E-4721-8227-A327C6B5B0D0}" srcOrd="2" destOrd="0" parTransId="{0CD31430-B820-4304-B137-5D26025B8A55}" sibTransId="{4023F25C-4E4C-470F-9757-2B4BBA65507D}"/>
    <dgm:cxn modelId="{21C7E327-5EBC-487B-A59B-001835D19915}" type="presOf" srcId="{1789D58D-714E-43B0-B709-6B123F8D6055}" destId="{CD44E0A0-FC07-47ED-A9CA-C87942602DB4}" srcOrd="0" destOrd="0" presId="urn:microsoft.com/office/officeart/2005/8/layout/vList5"/>
    <dgm:cxn modelId="{E2FD2095-3DE8-4581-8297-DB2CA4EB7D99}" srcId="{3931280F-6C0E-4721-8227-A327C6B5B0D0}" destId="{AB203D06-42F2-468E-95A6-DAB2A4137798}" srcOrd="0" destOrd="0" parTransId="{493A10B7-DBF9-4D18-89C5-19396E461A82}" sibTransId="{5EEE20C4-A623-4621-B797-C1DD3AA097FE}"/>
    <dgm:cxn modelId="{430D7ABF-A5F4-465F-B454-403FD7E3676B}" type="presOf" srcId="{407F2952-0D3F-4160-98EE-5BDB347C8789}" destId="{23E3C5DE-F25D-49CA-888B-873F1FCAA0DA}" srcOrd="0" destOrd="0" presId="urn:microsoft.com/office/officeart/2005/8/layout/vList5"/>
    <dgm:cxn modelId="{E846623C-1FB4-4DE0-AFFA-449497002B25}" type="presParOf" srcId="{05BD4C20-C473-46D8-B2DD-B96BE4D0594C}" destId="{C1FBAA38-1704-4B87-90BA-3D93FAC172B4}" srcOrd="0" destOrd="0" presId="urn:microsoft.com/office/officeart/2005/8/layout/vList5"/>
    <dgm:cxn modelId="{AF06C650-7D35-4EA3-B710-CC1EE10A7087}" type="presParOf" srcId="{C1FBAA38-1704-4B87-90BA-3D93FAC172B4}" destId="{23E3C5DE-F25D-49CA-888B-873F1FCAA0DA}" srcOrd="0" destOrd="0" presId="urn:microsoft.com/office/officeart/2005/8/layout/vList5"/>
    <dgm:cxn modelId="{D630000C-DCD2-4D94-9012-820ADBD069A7}" type="presParOf" srcId="{C1FBAA38-1704-4B87-90BA-3D93FAC172B4}" destId="{CD44E0A0-FC07-47ED-A9CA-C87942602DB4}" srcOrd="1" destOrd="0" presId="urn:microsoft.com/office/officeart/2005/8/layout/vList5"/>
    <dgm:cxn modelId="{E65323FF-8E9B-47BC-99C9-8C46287EF4EE}" type="presParOf" srcId="{05BD4C20-C473-46D8-B2DD-B96BE4D0594C}" destId="{74831610-F2CE-41D7-90FB-C9B903A9B7E6}" srcOrd="1" destOrd="0" presId="urn:microsoft.com/office/officeart/2005/8/layout/vList5"/>
    <dgm:cxn modelId="{17C762DB-C0CA-45D9-A6CA-96C6907220AC}" type="presParOf" srcId="{05BD4C20-C473-46D8-B2DD-B96BE4D0594C}" destId="{5BC37E43-FB53-47A6-9334-A86751EB1901}" srcOrd="2" destOrd="0" presId="urn:microsoft.com/office/officeart/2005/8/layout/vList5"/>
    <dgm:cxn modelId="{0D07CA23-D85E-42AF-B076-C8D535E639CD}" type="presParOf" srcId="{5BC37E43-FB53-47A6-9334-A86751EB1901}" destId="{1B8EDAE5-A94E-475F-9F4B-B82CA9D702BA}" srcOrd="0" destOrd="0" presId="urn:microsoft.com/office/officeart/2005/8/layout/vList5"/>
    <dgm:cxn modelId="{947596BD-9E7A-4DC3-9BA4-B39F906EE93F}" type="presParOf" srcId="{5BC37E43-FB53-47A6-9334-A86751EB1901}" destId="{BA417E0D-D2EA-4AD8-86D6-7D6070C00B74}" srcOrd="1" destOrd="0" presId="urn:microsoft.com/office/officeart/2005/8/layout/vList5"/>
    <dgm:cxn modelId="{81636C68-1CF8-4060-9544-D911404585FB}" type="presParOf" srcId="{05BD4C20-C473-46D8-B2DD-B96BE4D0594C}" destId="{A1D9BE68-3C96-4729-B972-0D959BD878DC}" srcOrd="3" destOrd="0" presId="urn:microsoft.com/office/officeart/2005/8/layout/vList5"/>
    <dgm:cxn modelId="{813E50A9-903C-4455-9620-29C46814BAF6}" type="presParOf" srcId="{05BD4C20-C473-46D8-B2DD-B96BE4D0594C}" destId="{358943C3-BC2B-44B5-AD2A-CF7F75F41BC1}" srcOrd="4" destOrd="0" presId="urn:microsoft.com/office/officeart/2005/8/layout/vList5"/>
    <dgm:cxn modelId="{72E2F83F-B10A-428C-A883-0B7D5C009C41}" type="presParOf" srcId="{358943C3-BC2B-44B5-AD2A-CF7F75F41BC1}" destId="{01BEAEBD-DA27-4F50-A687-A1F1091B8C01}" srcOrd="0" destOrd="0" presId="urn:microsoft.com/office/officeart/2005/8/layout/vList5"/>
    <dgm:cxn modelId="{1160A711-2BF7-48CD-BD96-ABCC5A562279}" type="presParOf" srcId="{358943C3-BC2B-44B5-AD2A-CF7F75F41BC1}" destId="{D97CEB5A-393B-47B6-A1DE-475501CF90C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19B5C06-C734-4141-B1E5-F3D9E3B95A36}" type="doc">
      <dgm:prSet loTypeId="urn:microsoft.com/office/officeart/2005/8/layout/vList4" loCatId="list" qsTypeId="urn:microsoft.com/office/officeart/2005/8/quickstyle/3d3" qsCatId="3D" csTypeId="urn:microsoft.com/office/officeart/2005/8/colors/accent2_4" csCatId="accent2" phldr="1"/>
      <dgm:spPr/>
      <dgm:t>
        <a:bodyPr/>
        <a:lstStyle/>
        <a:p>
          <a:endParaRPr lang="en-US"/>
        </a:p>
      </dgm:t>
    </dgm:pt>
    <dgm:pt modelId="{3CE2FC13-6EF9-48BF-88DD-E6C514B6B39A}">
      <dgm:prSet custT="1"/>
      <dgm:spPr/>
      <dgm:t>
        <a:bodyPr/>
        <a:lstStyle/>
        <a:p>
          <a:pPr rtl="0"/>
          <a:r>
            <a:rPr lang="en-US" sz="4400" dirty="0" smtClean="0">
              <a:latin typeface="Arial Unicode MS" pitchFamily="34" charset="-128"/>
              <a:ea typeface="Arial Unicode MS" pitchFamily="34" charset="-128"/>
              <a:cs typeface="Arial Unicode MS" pitchFamily="34" charset="-128"/>
            </a:rPr>
            <a:t>The market can remain irrational longer than you can remain solvent.</a:t>
          </a:r>
          <a:endParaRPr lang="ru-RU" sz="4400" dirty="0">
            <a:latin typeface="Arial Unicode MS" pitchFamily="34" charset="-128"/>
            <a:ea typeface="Arial Unicode MS" pitchFamily="34" charset="-128"/>
            <a:cs typeface="Arial Unicode MS" pitchFamily="34" charset="-128"/>
          </a:endParaRPr>
        </a:p>
      </dgm:t>
    </dgm:pt>
    <dgm:pt modelId="{22E98DAD-8C5C-43A9-8AC7-9D845E22F72B}" type="parTrans" cxnId="{FEB7846C-DE2A-4E36-AA39-5226E9517E2D}">
      <dgm:prSet/>
      <dgm:spPr/>
      <dgm:t>
        <a:bodyPr/>
        <a:lstStyle/>
        <a:p>
          <a:endParaRPr lang="en-US" sz="4400">
            <a:latin typeface="Arial Unicode MS" pitchFamily="34" charset="-128"/>
            <a:ea typeface="Arial Unicode MS" pitchFamily="34" charset="-128"/>
            <a:cs typeface="Arial Unicode MS" pitchFamily="34" charset="-128"/>
          </a:endParaRPr>
        </a:p>
      </dgm:t>
    </dgm:pt>
    <dgm:pt modelId="{3562DA91-8FDD-42E9-90D2-A4EE12559A17}" type="sibTrans" cxnId="{FEB7846C-DE2A-4E36-AA39-5226E9517E2D}">
      <dgm:prSet/>
      <dgm:spPr/>
      <dgm:t>
        <a:bodyPr/>
        <a:lstStyle/>
        <a:p>
          <a:endParaRPr lang="en-US" sz="4400">
            <a:latin typeface="Arial Unicode MS" pitchFamily="34" charset="-128"/>
            <a:ea typeface="Arial Unicode MS" pitchFamily="34" charset="-128"/>
            <a:cs typeface="Arial Unicode MS" pitchFamily="34" charset="-128"/>
          </a:endParaRPr>
        </a:p>
      </dgm:t>
    </dgm:pt>
    <dgm:pt modelId="{64041074-9EF7-409D-9AEB-CB80C4C5C893}" type="pres">
      <dgm:prSet presAssocID="{E19B5C06-C734-4141-B1E5-F3D9E3B95A36}" presName="linear" presStyleCnt="0">
        <dgm:presLayoutVars>
          <dgm:dir/>
          <dgm:resizeHandles val="exact"/>
        </dgm:presLayoutVars>
      </dgm:prSet>
      <dgm:spPr/>
      <dgm:t>
        <a:bodyPr/>
        <a:lstStyle/>
        <a:p>
          <a:endParaRPr lang="en-US"/>
        </a:p>
      </dgm:t>
    </dgm:pt>
    <dgm:pt modelId="{6B3FAAC9-6E61-4CC3-83B5-65F94AFB49D8}" type="pres">
      <dgm:prSet presAssocID="{3CE2FC13-6EF9-48BF-88DD-E6C514B6B39A}" presName="comp" presStyleCnt="0"/>
      <dgm:spPr/>
    </dgm:pt>
    <dgm:pt modelId="{A6D9E5FA-BC42-427A-AF1D-B6436CFEF1AC}" type="pres">
      <dgm:prSet presAssocID="{3CE2FC13-6EF9-48BF-88DD-E6C514B6B39A}" presName="box" presStyleLbl="node1" presStyleIdx="0" presStyleCnt="1" custLinFactNeighborX="372" custLinFactNeighborY="-17182"/>
      <dgm:spPr/>
      <dgm:t>
        <a:bodyPr/>
        <a:lstStyle/>
        <a:p>
          <a:endParaRPr lang="en-US"/>
        </a:p>
      </dgm:t>
    </dgm:pt>
    <dgm:pt modelId="{7A933253-9289-4CEC-A9A7-C040FB38EBB7}" type="pres">
      <dgm:prSet presAssocID="{3CE2FC13-6EF9-48BF-88DD-E6C514B6B39A}" presName="img" presStyleLbl="fgImgPlace1" presStyleIdx="0" presStyleCnt="1"/>
      <dgm:spPr>
        <a:blipFill rotWithShape="0">
          <a:blip xmlns:r="http://schemas.openxmlformats.org/officeDocument/2006/relationships" r:embed="rId1"/>
          <a:stretch>
            <a:fillRect/>
          </a:stretch>
        </a:blipFill>
      </dgm:spPr>
    </dgm:pt>
    <dgm:pt modelId="{8B375046-9EB2-4E11-9EF7-4C2C49BE1B8C}" type="pres">
      <dgm:prSet presAssocID="{3CE2FC13-6EF9-48BF-88DD-E6C514B6B39A}" presName="text" presStyleLbl="node1" presStyleIdx="0" presStyleCnt="1">
        <dgm:presLayoutVars>
          <dgm:bulletEnabled val="1"/>
        </dgm:presLayoutVars>
      </dgm:prSet>
      <dgm:spPr/>
      <dgm:t>
        <a:bodyPr/>
        <a:lstStyle/>
        <a:p>
          <a:endParaRPr lang="en-US"/>
        </a:p>
      </dgm:t>
    </dgm:pt>
  </dgm:ptLst>
  <dgm:cxnLst>
    <dgm:cxn modelId="{2D0B34B5-974D-408B-AECC-6607E1758CA0}" type="presOf" srcId="{3CE2FC13-6EF9-48BF-88DD-E6C514B6B39A}" destId="{A6D9E5FA-BC42-427A-AF1D-B6436CFEF1AC}" srcOrd="0" destOrd="0" presId="urn:microsoft.com/office/officeart/2005/8/layout/vList4"/>
    <dgm:cxn modelId="{FEB7846C-DE2A-4E36-AA39-5226E9517E2D}" srcId="{E19B5C06-C734-4141-B1E5-F3D9E3B95A36}" destId="{3CE2FC13-6EF9-48BF-88DD-E6C514B6B39A}" srcOrd="0" destOrd="0" parTransId="{22E98DAD-8C5C-43A9-8AC7-9D845E22F72B}" sibTransId="{3562DA91-8FDD-42E9-90D2-A4EE12559A17}"/>
    <dgm:cxn modelId="{EAF9ABDC-166B-465F-8871-CE41F3011A7B}" type="presOf" srcId="{E19B5C06-C734-4141-B1E5-F3D9E3B95A36}" destId="{64041074-9EF7-409D-9AEB-CB80C4C5C893}" srcOrd="0" destOrd="0" presId="urn:microsoft.com/office/officeart/2005/8/layout/vList4"/>
    <dgm:cxn modelId="{38C4DE0D-8447-4FF3-9934-77D24F6440A2}" type="presOf" srcId="{3CE2FC13-6EF9-48BF-88DD-E6C514B6B39A}" destId="{8B375046-9EB2-4E11-9EF7-4C2C49BE1B8C}" srcOrd="1" destOrd="0" presId="urn:microsoft.com/office/officeart/2005/8/layout/vList4"/>
    <dgm:cxn modelId="{610452BB-52CB-4AE1-A14F-1D0500DD3F19}" type="presParOf" srcId="{64041074-9EF7-409D-9AEB-CB80C4C5C893}" destId="{6B3FAAC9-6E61-4CC3-83B5-65F94AFB49D8}" srcOrd="0" destOrd="0" presId="urn:microsoft.com/office/officeart/2005/8/layout/vList4"/>
    <dgm:cxn modelId="{D46C0EF3-9413-42D5-BCA7-F87732B94F8A}" type="presParOf" srcId="{6B3FAAC9-6E61-4CC3-83B5-65F94AFB49D8}" destId="{A6D9E5FA-BC42-427A-AF1D-B6436CFEF1AC}" srcOrd="0" destOrd="0" presId="urn:microsoft.com/office/officeart/2005/8/layout/vList4"/>
    <dgm:cxn modelId="{472052B5-471D-45A5-A9CE-A20C87B5ED8E}" type="presParOf" srcId="{6B3FAAC9-6E61-4CC3-83B5-65F94AFB49D8}" destId="{7A933253-9289-4CEC-A9A7-C040FB38EBB7}" srcOrd="1" destOrd="0" presId="urn:microsoft.com/office/officeart/2005/8/layout/vList4"/>
    <dgm:cxn modelId="{E819D877-8C1A-4D19-845B-7BB98F3333E4}" type="presParOf" srcId="{6B3FAAC9-6E61-4CC3-83B5-65F94AFB49D8}" destId="{8B375046-9EB2-4E11-9EF7-4C2C49BE1B8C}"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829473F-E860-48D6-90F5-9B70C3A734E8}" type="doc">
      <dgm:prSet loTypeId="urn:microsoft.com/office/officeart/2005/8/layout/vList4" loCatId="list" qsTypeId="urn:microsoft.com/office/officeart/2005/8/quickstyle/3d1" qsCatId="3D" csTypeId="urn:microsoft.com/office/officeart/2005/8/colors/accent0_2" csCatId="mainScheme" phldr="1"/>
      <dgm:spPr/>
      <dgm:t>
        <a:bodyPr/>
        <a:lstStyle/>
        <a:p>
          <a:endParaRPr lang="en-US"/>
        </a:p>
      </dgm:t>
    </dgm:pt>
    <dgm:pt modelId="{436C405D-B5A1-4C53-8ED3-F1C118828705}">
      <dgm:prSet/>
      <dgm:spPr/>
      <dgm:t>
        <a:bodyPr/>
        <a:lstStyle/>
        <a:p>
          <a:pPr rtl="0"/>
          <a:r>
            <a:rPr lang="en-US" dirty="0" smtClean="0">
              <a:latin typeface="Arial Unicode MS" pitchFamily="34" charset="-128"/>
              <a:ea typeface="Arial Unicode MS" pitchFamily="34" charset="-128"/>
              <a:cs typeface="Arial Unicode MS" pitchFamily="34" charset="-128"/>
            </a:rPr>
            <a:t>My intention was to minimize my future regret. So I split my contribution 50/50 between bonds and stocks.</a:t>
          </a:r>
          <a:endParaRPr lang="en-US" dirty="0">
            <a:latin typeface="Arial Unicode MS" pitchFamily="34" charset="-128"/>
            <a:ea typeface="Arial Unicode MS" pitchFamily="34" charset="-128"/>
            <a:cs typeface="Arial Unicode MS" pitchFamily="34" charset="-128"/>
          </a:endParaRPr>
        </a:p>
      </dgm:t>
    </dgm:pt>
    <dgm:pt modelId="{E73C4F50-B470-4FE6-86A2-56F4DCC1DD1A}" type="parTrans" cxnId="{FD4E0C47-D96B-4E36-AC6B-ECA78089575C}">
      <dgm:prSet/>
      <dgm:spPr/>
      <dgm:t>
        <a:bodyPr/>
        <a:lstStyle/>
        <a:p>
          <a:endParaRPr lang="en-US">
            <a:latin typeface="Arial Unicode MS" pitchFamily="34" charset="-128"/>
            <a:ea typeface="Arial Unicode MS" pitchFamily="34" charset="-128"/>
            <a:cs typeface="Arial Unicode MS" pitchFamily="34" charset="-128"/>
          </a:endParaRPr>
        </a:p>
      </dgm:t>
    </dgm:pt>
    <dgm:pt modelId="{4D8A784F-529C-48EE-A5BC-6AC83F2B27EC}" type="sibTrans" cxnId="{FD4E0C47-D96B-4E36-AC6B-ECA78089575C}">
      <dgm:prSet/>
      <dgm:spPr/>
      <dgm:t>
        <a:bodyPr/>
        <a:lstStyle/>
        <a:p>
          <a:endParaRPr lang="en-US">
            <a:latin typeface="Arial Unicode MS" pitchFamily="34" charset="-128"/>
            <a:ea typeface="Arial Unicode MS" pitchFamily="34" charset="-128"/>
            <a:cs typeface="Arial Unicode MS" pitchFamily="34" charset="-128"/>
          </a:endParaRPr>
        </a:p>
      </dgm:t>
    </dgm:pt>
    <dgm:pt modelId="{3BE5CAF9-270C-422D-A930-8FC69CC0C8C8}" type="pres">
      <dgm:prSet presAssocID="{D829473F-E860-48D6-90F5-9B70C3A734E8}" presName="linear" presStyleCnt="0">
        <dgm:presLayoutVars>
          <dgm:dir/>
          <dgm:resizeHandles val="exact"/>
        </dgm:presLayoutVars>
      </dgm:prSet>
      <dgm:spPr/>
      <dgm:t>
        <a:bodyPr/>
        <a:lstStyle/>
        <a:p>
          <a:endParaRPr lang="en-US"/>
        </a:p>
      </dgm:t>
    </dgm:pt>
    <dgm:pt modelId="{B09D6AA1-2181-46C3-8888-AB87A9B3EAD1}" type="pres">
      <dgm:prSet presAssocID="{436C405D-B5A1-4C53-8ED3-F1C118828705}" presName="comp" presStyleCnt="0"/>
      <dgm:spPr/>
    </dgm:pt>
    <dgm:pt modelId="{773E9DCA-5C4A-426B-BA6A-F9FB60DA98CD}" type="pres">
      <dgm:prSet presAssocID="{436C405D-B5A1-4C53-8ED3-F1C118828705}" presName="box" presStyleLbl="node1" presStyleIdx="0" presStyleCnt="1" custLinFactNeighborX="372" custLinFactNeighborY="8970"/>
      <dgm:spPr>
        <a:prstGeom prst="wedgeRoundRectCallout">
          <a:avLst/>
        </a:prstGeom>
      </dgm:spPr>
      <dgm:t>
        <a:bodyPr/>
        <a:lstStyle/>
        <a:p>
          <a:endParaRPr lang="en-US"/>
        </a:p>
      </dgm:t>
    </dgm:pt>
    <dgm:pt modelId="{E5D302F6-7B5E-43D9-929A-8A87C91C4847}" type="pres">
      <dgm:prSet presAssocID="{436C405D-B5A1-4C53-8ED3-F1C118828705}" presName="img" presStyleLbl="fgImgPlace1" presStyleIdx="0" presStyleCnt="1"/>
      <dgm:spPr>
        <a:blipFill rotWithShape="0">
          <a:blip xmlns:r="http://schemas.openxmlformats.org/officeDocument/2006/relationships" r:embed="rId1"/>
          <a:stretch>
            <a:fillRect/>
          </a:stretch>
        </a:blipFill>
      </dgm:spPr>
    </dgm:pt>
    <dgm:pt modelId="{506DCA0D-8709-468B-8F82-892C347A8906}" type="pres">
      <dgm:prSet presAssocID="{436C405D-B5A1-4C53-8ED3-F1C118828705}" presName="text" presStyleLbl="node1" presStyleIdx="0" presStyleCnt="1">
        <dgm:presLayoutVars>
          <dgm:bulletEnabled val="1"/>
        </dgm:presLayoutVars>
      </dgm:prSet>
      <dgm:spPr/>
      <dgm:t>
        <a:bodyPr/>
        <a:lstStyle/>
        <a:p>
          <a:endParaRPr lang="en-US"/>
        </a:p>
      </dgm:t>
    </dgm:pt>
  </dgm:ptLst>
  <dgm:cxnLst>
    <dgm:cxn modelId="{29A72319-C25A-4E0B-9F2C-BB57BADC4091}" type="presOf" srcId="{436C405D-B5A1-4C53-8ED3-F1C118828705}" destId="{773E9DCA-5C4A-426B-BA6A-F9FB60DA98CD}" srcOrd="0" destOrd="0" presId="urn:microsoft.com/office/officeart/2005/8/layout/vList4"/>
    <dgm:cxn modelId="{AAA58815-1B62-4652-B7FA-2B2BF5BB6141}" type="presOf" srcId="{D829473F-E860-48D6-90F5-9B70C3A734E8}" destId="{3BE5CAF9-270C-422D-A930-8FC69CC0C8C8}" srcOrd="0" destOrd="0" presId="urn:microsoft.com/office/officeart/2005/8/layout/vList4"/>
    <dgm:cxn modelId="{FD4E0C47-D96B-4E36-AC6B-ECA78089575C}" srcId="{D829473F-E860-48D6-90F5-9B70C3A734E8}" destId="{436C405D-B5A1-4C53-8ED3-F1C118828705}" srcOrd="0" destOrd="0" parTransId="{E73C4F50-B470-4FE6-86A2-56F4DCC1DD1A}" sibTransId="{4D8A784F-529C-48EE-A5BC-6AC83F2B27EC}"/>
    <dgm:cxn modelId="{5DF51CB8-9CC6-4F07-8380-CA05FE2A25BA}" type="presOf" srcId="{436C405D-B5A1-4C53-8ED3-F1C118828705}" destId="{506DCA0D-8709-468B-8F82-892C347A8906}" srcOrd="1" destOrd="0" presId="urn:microsoft.com/office/officeart/2005/8/layout/vList4"/>
    <dgm:cxn modelId="{7CBA4F21-7682-4955-9942-E781F4352337}" type="presParOf" srcId="{3BE5CAF9-270C-422D-A930-8FC69CC0C8C8}" destId="{B09D6AA1-2181-46C3-8888-AB87A9B3EAD1}" srcOrd="0" destOrd="0" presId="urn:microsoft.com/office/officeart/2005/8/layout/vList4"/>
    <dgm:cxn modelId="{9A619740-F152-41C9-AD96-954E39D79DF3}" type="presParOf" srcId="{B09D6AA1-2181-46C3-8888-AB87A9B3EAD1}" destId="{773E9DCA-5C4A-426B-BA6A-F9FB60DA98CD}" srcOrd="0" destOrd="0" presId="urn:microsoft.com/office/officeart/2005/8/layout/vList4"/>
    <dgm:cxn modelId="{2ABCD886-ED05-4CA6-8CA5-285AEAA7A888}" type="presParOf" srcId="{B09D6AA1-2181-46C3-8888-AB87A9B3EAD1}" destId="{E5D302F6-7B5E-43D9-929A-8A87C91C4847}" srcOrd="1" destOrd="0" presId="urn:microsoft.com/office/officeart/2005/8/layout/vList4"/>
    <dgm:cxn modelId="{1723BA21-2FDF-4243-A9CB-DE5404FAEB3B}" type="presParOf" srcId="{B09D6AA1-2181-46C3-8888-AB87A9B3EAD1}" destId="{506DCA0D-8709-468B-8F82-892C347A8906}"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CE0506-E97E-4E8F-B57A-4C0C244E5C5D}" type="doc">
      <dgm:prSet loTypeId="urn:microsoft.com/office/officeart/2005/8/layout/vList4" loCatId="list" qsTypeId="urn:microsoft.com/office/officeart/2005/8/quickstyle/3d2" qsCatId="3D" csTypeId="urn:microsoft.com/office/officeart/2005/8/colors/colorful2" csCatId="colorful"/>
      <dgm:spPr/>
      <dgm:t>
        <a:bodyPr/>
        <a:lstStyle/>
        <a:p>
          <a:endParaRPr lang="en-US"/>
        </a:p>
      </dgm:t>
    </dgm:pt>
    <dgm:pt modelId="{1C99CA3A-2740-4A10-86D2-1858A6358249}">
      <dgm:prSet/>
      <dgm:spPr/>
      <dgm:t>
        <a:bodyPr/>
        <a:lstStyle/>
        <a:p>
          <a:pPr algn="justLow" rtl="0"/>
          <a:r>
            <a:rPr lang="en-US" dirty="0" smtClean="0">
              <a:latin typeface="Arial Unicode MS" pitchFamily="34" charset="-128"/>
              <a:ea typeface="Arial Unicode MS" pitchFamily="34" charset="-128"/>
              <a:cs typeface="Arial Unicode MS" pitchFamily="34" charset="-128"/>
            </a:rPr>
            <a:t>I</a:t>
          </a:r>
          <a:r>
            <a:rPr lang="de-DE" dirty="0" smtClean="0">
              <a:latin typeface="Arial Unicode MS" pitchFamily="34" charset="-128"/>
              <a:ea typeface="Arial Unicode MS" pitchFamily="34" charset="-128"/>
              <a:cs typeface="Arial Unicode MS" pitchFamily="34" charset="-128"/>
            </a:rPr>
            <a:t>‘d be a bum in the street with a tin cup in my hands if the markets were efficient.</a:t>
          </a:r>
          <a:endParaRPr lang="fa-IR" dirty="0">
            <a:latin typeface="Arial Unicode MS" pitchFamily="34" charset="-128"/>
            <a:ea typeface="Arial Unicode MS" pitchFamily="34" charset="-128"/>
            <a:cs typeface="Arial Unicode MS" pitchFamily="34" charset="-128"/>
          </a:endParaRPr>
        </a:p>
      </dgm:t>
    </dgm:pt>
    <dgm:pt modelId="{6D72752E-F433-4B69-BA3E-3E78D88C0958}" type="parTrans" cxnId="{9EF3D958-47AA-493B-A35A-FA6470E36AA8}">
      <dgm:prSet/>
      <dgm:spPr/>
      <dgm:t>
        <a:bodyPr/>
        <a:lstStyle/>
        <a:p>
          <a:endParaRPr lang="en-US">
            <a:latin typeface="Arial Unicode MS" pitchFamily="34" charset="-128"/>
            <a:ea typeface="Arial Unicode MS" pitchFamily="34" charset="-128"/>
            <a:cs typeface="Arial Unicode MS" pitchFamily="34" charset="-128"/>
          </a:endParaRPr>
        </a:p>
      </dgm:t>
    </dgm:pt>
    <dgm:pt modelId="{10EE3C24-2AB3-448E-8245-78496D697671}" type="sibTrans" cxnId="{9EF3D958-47AA-493B-A35A-FA6470E36AA8}">
      <dgm:prSet/>
      <dgm:spPr/>
      <dgm:t>
        <a:bodyPr/>
        <a:lstStyle/>
        <a:p>
          <a:endParaRPr lang="en-US">
            <a:latin typeface="Arial Unicode MS" pitchFamily="34" charset="-128"/>
            <a:ea typeface="Arial Unicode MS" pitchFamily="34" charset="-128"/>
            <a:cs typeface="Arial Unicode MS" pitchFamily="34" charset="-128"/>
          </a:endParaRPr>
        </a:p>
      </dgm:t>
    </dgm:pt>
    <dgm:pt modelId="{9A9A625D-C03A-4D1A-991B-3106E0287BDE}" type="pres">
      <dgm:prSet presAssocID="{FDCE0506-E97E-4E8F-B57A-4C0C244E5C5D}" presName="linear" presStyleCnt="0">
        <dgm:presLayoutVars>
          <dgm:dir/>
          <dgm:resizeHandles val="exact"/>
        </dgm:presLayoutVars>
      </dgm:prSet>
      <dgm:spPr/>
      <dgm:t>
        <a:bodyPr/>
        <a:lstStyle/>
        <a:p>
          <a:endParaRPr lang="en-US"/>
        </a:p>
      </dgm:t>
    </dgm:pt>
    <dgm:pt modelId="{54BC8E7C-47A0-4211-AAC5-A5264CE0CA29}" type="pres">
      <dgm:prSet presAssocID="{1C99CA3A-2740-4A10-86D2-1858A6358249}" presName="comp" presStyleCnt="0"/>
      <dgm:spPr/>
    </dgm:pt>
    <dgm:pt modelId="{F111268C-C3A3-4EA5-87B5-476BAD1B6556}" type="pres">
      <dgm:prSet presAssocID="{1C99CA3A-2740-4A10-86D2-1858A6358249}" presName="box" presStyleLbl="node1" presStyleIdx="0" presStyleCnt="1" custLinFactNeighborY="2439"/>
      <dgm:spPr>
        <a:prstGeom prst="wedgeRectCallout">
          <a:avLst/>
        </a:prstGeom>
      </dgm:spPr>
      <dgm:t>
        <a:bodyPr/>
        <a:lstStyle/>
        <a:p>
          <a:endParaRPr lang="en-US"/>
        </a:p>
      </dgm:t>
    </dgm:pt>
    <dgm:pt modelId="{7F2006A8-C404-4A17-8A77-BE11A01D9B73}" type="pres">
      <dgm:prSet presAssocID="{1C99CA3A-2740-4A10-86D2-1858A6358249}" presName="img" presStyleLbl="fgImgPlace1" presStyleIdx="0" presStyleCnt="1"/>
      <dgm:spPr>
        <a:blipFill rotWithShape="0">
          <a:blip xmlns:r="http://schemas.openxmlformats.org/officeDocument/2006/relationships" r:embed="rId1"/>
          <a:stretch>
            <a:fillRect/>
          </a:stretch>
        </a:blipFill>
      </dgm:spPr>
    </dgm:pt>
    <dgm:pt modelId="{5CBB9141-6AB9-487E-86C9-7A486CD68946}" type="pres">
      <dgm:prSet presAssocID="{1C99CA3A-2740-4A10-86D2-1858A6358249}" presName="text" presStyleLbl="node1" presStyleIdx="0" presStyleCnt="1">
        <dgm:presLayoutVars>
          <dgm:bulletEnabled val="1"/>
        </dgm:presLayoutVars>
      </dgm:prSet>
      <dgm:spPr/>
      <dgm:t>
        <a:bodyPr/>
        <a:lstStyle/>
        <a:p>
          <a:endParaRPr lang="en-US"/>
        </a:p>
      </dgm:t>
    </dgm:pt>
  </dgm:ptLst>
  <dgm:cxnLst>
    <dgm:cxn modelId="{D2F008AE-6546-4A01-88BF-E4D598E201ED}" type="presOf" srcId="{FDCE0506-E97E-4E8F-B57A-4C0C244E5C5D}" destId="{9A9A625D-C03A-4D1A-991B-3106E0287BDE}" srcOrd="0" destOrd="0" presId="urn:microsoft.com/office/officeart/2005/8/layout/vList4"/>
    <dgm:cxn modelId="{843B7589-044C-4636-A280-8FECEE055D8B}" type="presOf" srcId="{1C99CA3A-2740-4A10-86D2-1858A6358249}" destId="{F111268C-C3A3-4EA5-87B5-476BAD1B6556}" srcOrd="0" destOrd="0" presId="urn:microsoft.com/office/officeart/2005/8/layout/vList4"/>
    <dgm:cxn modelId="{99A6899F-B43E-4A3F-B6E3-132935855058}" type="presOf" srcId="{1C99CA3A-2740-4A10-86D2-1858A6358249}" destId="{5CBB9141-6AB9-487E-86C9-7A486CD68946}" srcOrd="1" destOrd="0" presId="urn:microsoft.com/office/officeart/2005/8/layout/vList4"/>
    <dgm:cxn modelId="{9EF3D958-47AA-493B-A35A-FA6470E36AA8}" srcId="{FDCE0506-E97E-4E8F-B57A-4C0C244E5C5D}" destId="{1C99CA3A-2740-4A10-86D2-1858A6358249}" srcOrd="0" destOrd="0" parTransId="{6D72752E-F433-4B69-BA3E-3E78D88C0958}" sibTransId="{10EE3C24-2AB3-448E-8245-78496D697671}"/>
    <dgm:cxn modelId="{DE81480B-07AA-4C4D-8E0F-77DF41335F24}" type="presParOf" srcId="{9A9A625D-C03A-4D1A-991B-3106E0287BDE}" destId="{54BC8E7C-47A0-4211-AAC5-A5264CE0CA29}" srcOrd="0" destOrd="0" presId="urn:microsoft.com/office/officeart/2005/8/layout/vList4"/>
    <dgm:cxn modelId="{A9060AAD-10E4-4503-A981-70AD900FB765}" type="presParOf" srcId="{54BC8E7C-47A0-4211-AAC5-A5264CE0CA29}" destId="{F111268C-C3A3-4EA5-87B5-476BAD1B6556}" srcOrd="0" destOrd="0" presId="urn:microsoft.com/office/officeart/2005/8/layout/vList4"/>
    <dgm:cxn modelId="{5C4E1E1D-D420-4865-BE3B-3908CB105110}" type="presParOf" srcId="{54BC8E7C-47A0-4211-AAC5-A5264CE0CA29}" destId="{7F2006A8-C404-4A17-8A77-BE11A01D9B73}" srcOrd="1" destOrd="0" presId="urn:microsoft.com/office/officeart/2005/8/layout/vList4"/>
    <dgm:cxn modelId="{2652F7C5-1D3A-486A-AB7D-16A12A74DF71}" type="presParOf" srcId="{54BC8E7C-47A0-4211-AAC5-A5264CE0CA29}" destId="{5CBB9141-6AB9-487E-86C9-7A486CD68946}"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B3524A0-1066-43AE-82BC-382F35EEB704}"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0B1EE7DB-8936-4749-89CB-4E7E76DFF96C}">
      <dgm:prSet/>
      <dgm:spPr/>
      <dgm:t>
        <a:bodyPr/>
        <a:lstStyle/>
        <a:p>
          <a:pPr algn="ctr" rtl="1"/>
          <a:r>
            <a:rPr lang="fa-IR" dirty="0" smtClean="0">
              <a:latin typeface="Arial Unicode MS" pitchFamily="34" charset="-128"/>
              <a:ea typeface="Arial Unicode MS" pitchFamily="34" charset="-128"/>
              <a:cs typeface="Arial Unicode MS" pitchFamily="34" charset="-128"/>
            </a:rPr>
            <a:t>مالی رفتاری شاخه‌ای از مالی استاندارد نیست بلکه جایگزین آن است.</a:t>
          </a:r>
        </a:p>
        <a:p>
          <a:pPr algn="justLow" rtl="1"/>
          <a:r>
            <a:rPr lang="fa-IR" dirty="0" smtClean="0">
              <a:latin typeface="Arial Unicode MS" pitchFamily="34" charset="-128"/>
              <a:ea typeface="Arial Unicode MS" pitchFamily="34" charset="-128"/>
              <a:cs typeface="Arial Unicode MS" pitchFamily="34" charset="-128"/>
            </a:rPr>
            <a:t>مالی رفتاری مدعی است که با لحاظ احساسات و خطاهای شناختی و تأثیرات این عوامل بر فرآیند تصمیم‌گیری، مدل‌هایی توسعه می‌دهد که  رفتار نظام‌یافتۀ  تصمیم‌گیرندگان مالی را به نحو بهتری تشریح می‌کند.</a:t>
          </a:r>
          <a:endParaRPr lang="en-US" dirty="0">
            <a:latin typeface="Arial Unicode MS" pitchFamily="34" charset="-128"/>
            <a:ea typeface="Arial Unicode MS" pitchFamily="34" charset="-128"/>
            <a:cs typeface="Arial Unicode MS" pitchFamily="34" charset="-128"/>
          </a:endParaRPr>
        </a:p>
      </dgm:t>
    </dgm:pt>
    <dgm:pt modelId="{AD83DC27-C0D0-4DB9-B3C2-18B4BC45901C}" type="parTrans" cxnId="{EE5C1079-56EB-43CD-9145-48FBA8D9C6EB}">
      <dgm:prSet/>
      <dgm:spPr/>
      <dgm:t>
        <a:bodyPr/>
        <a:lstStyle/>
        <a:p>
          <a:endParaRPr lang="en-US">
            <a:latin typeface="Arial Unicode MS" pitchFamily="34" charset="-128"/>
            <a:ea typeface="Arial Unicode MS" pitchFamily="34" charset="-128"/>
            <a:cs typeface="Arial Unicode MS" pitchFamily="34" charset="-128"/>
          </a:endParaRPr>
        </a:p>
      </dgm:t>
    </dgm:pt>
    <dgm:pt modelId="{A8D46978-6CD1-494A-BA75-0E904209B795}" type="sibTrans" cxnId="{EE5C1079-56EB-43CD-9145-48FBA8D9C6EB}">
      <dgm:prSet/>
      <dgm:spPr/>
      <dgm:t>
        <a:bodyPr/>
        <a:lstStyle/>
        <a:p>
          <a:endParaRPr lang="en-US">
            <a:latin typeface="Arial Unicode MS" pitchFamily="34" charset="-128"/>
            <a:ea typeface="Arial Unicode MS" pitchFamily="34" charset="-128"/>
            <a:cs typeface="Arial Unicode MS" pitchFamily="34" charset="-128"/>
          </a:endParaRPr>
        </a:p>
      </dgm:t>
    </dgm:pt>
    <dgm:pt modelId="{3E6900FA-ADC2-48DD-8EFC-F3A2C6CD1086}" type="pres">
      <dgm:prSet presAssocID="{1B3524A0-1066-43AE-82BC-382F35EEB704}" presName="linear" presStyleCnt="0">
        <dgm:presLayoutVars>
          <dgm:animLvl val="lvl"/>
          <dgm:resizeHandles val="exact"/>
        </dgm:presLayoutVars>
      </dgm:prSet>
      <dgm:spPr/>
      <dgm:t>
        <a:bodyPr/>
        <a:lstStyle/>
        <a:p>
          <a:endParaRPr lang="en-US"/>
        </a:p>
      </dgm:t>
    </dgm:pt>
    <dgm:pt modelId="{D0934F13-0BE2-462E-895E-668F8B0BE7FB}" type="pres">
      <dgm:prSet presAssocID="{0B1EE7DB-8936-4749-89CB-4E7E76DFF96C}"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4CD18192-DB17-4ECC-ACFA-1A34BC2D74AF}" type="presOf" srcId="{1B3524A0-1066-43AE-82BC-382F35EEB704}" destId="{3E6900FA-ADC2-48DD-8EFC-F3A2C6CD1086}" srcOrd="0" destOrd="0" presId="urn:microsoft.com/office/officeart/2005/8/layout/vList2"/>
    <dgm:cxn modelId="{EE5C1079-56EB-43CD-9145-48FBA8D9C6EB}" srcId="{1B3524A0-1066-43AE-82BC-382F35EEB704}" destId="{0B1EE7DB-8936-4749-89CB-4E7E76DFF96C}" srcOrd="0" destOrd="0" parTransId="{AD83DC27-C0D0-4DB9-B3C2-18B4BC45901C}" sibTransId="{A8D46978-6CD1-494A-BA75-0E904209B795}"/>
    <dgm:cxn modelId="{CAA23BC3-4A80-4910-A98B-500A0F27BE97}" type="presOf" srcId="{0B1EE7DB-8936-4749-89CB-4E7E76DFF96C}" destId="{D0934F13-0BE2-462E-895E-668F8B0BE7FB}" srcOrd="0" destOrd="0" presId="urn:microsoft.com/office/officeart/2005/8/layout/vList2"/>
    <dgm:cxn modelId="{76031B55-0416-48E5-8B20-50688A0AC3C0}" type="presParOf" srcId="{3E6900FA-ADC2-48DD-8EFC-F3A2C6CD1086}" destId="{D0934F13-0BE2-462E-895E-668F8B0BE7F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24983D7-CF47-4DD3-B805-4AC18E5DFD10}" type="doc">
      <dgm:prSet loTypeId="urn:microsoft.com/office/officeart/2005/8/layout/hProcess4" loCatId="process" qsTypeId="urn:microsoft.com/office/officeart/2005/8/quickstyle/3d1" qsCatId="3D" csTypeId="urn:microsoft.com/office/officeart/2005/8/colors/colorful1" csCatId="colorful" phldr="1"/>
      <dgm:spPr/>
      <dgm:t>
        <a:bodyPr/>
        <a:lstStyle/>
        <a:p>
          <a:endParaRPr lang="en-US"/>
        </a:p>
      </dgm:t>
    </dgm:pt>
    <dgm:pt modelId="{F1E91B62-49B7-4FCF-9D0D-052064CF33C3}">
      <dgm:prSet/>
      <dgm:spPr/>
      <dgm:t>
        <a:bodyPr/>
        <a:lstStyle/>
        <a:p>
          <a:pPr rtl="1"/>
          <a:r>
            <a:rPr lang="fa-IR" dirty="0" smtClean="0">
              <a:latin typeface="Arial Unicode MS" pitchFamily="34" charset="-128"/>
              <a:ea typeface="Arial Unicode MS" pitchFamily="34" charset="-128"/>
              <a:cs typeface="Arial Unicode MS" pitchFamily="34" charset="-128"/>
            </a:rPr>
            <a:t>شناخت</a:t>
          </a:r>
          <a:endParaRPr lang="en-US" dirty="0">
            <a:latin typeface="Arial Unicode MS" pitchFamily="34" charset="-128"/>
            <a:ea typeface="Arial Unicode MS" pitchFamily="34" charset="-128"/>
            <a:cs typeface="Arial Unicode MS" pitchFamily="34" charset="-128"/>
          </a:endParaRPr>
        </a:p>
      </dgm:t>
    </dgm:pt>
    <dgm:pt modelId="{ADC24CBE-264D-4294-85BD-10F9A0499E68}" type="parTrans" cxnId="{8ECED16A-850F-4A2E-BAE0-90BA8727FE58}">
      <dgm:prSet/>
      <dgm:spPr/>
      <dgm:t>
        <a:bodyPr/>
        <a:lstStyle/>
        <a:p>
          <a:endParaRPr lang="en-US">
            <a:latin typeface="Arial Unicode MS" pitchFamily="34" charset="-128"/>
            <a:ea typeface="Arial Unicode MS" pitchFamily="34" charset="-128"/>
            <a:cs typeface="Arial Unicode MS" pitchFamily="34" charset="-128"/>
          </a:endParaRPr>
        </a:p>
      </dgm:t>
    </dgm:pt>
    <dgm:pt modelId="{1FAD1BB5-3AB6-4ACD-B902-2974B0E34C2A}" type="sibTrans" cxnId="{8ECED16A-850F-4A2E-BAE0-90BA8727FE58}">
      <dgm:prSet/>
      <dgm:spPr/>
      <dgm:t>
        <a:bodyPr/>
        <a:lstStyle/>
        <a:p>
          <a:endParaRPr lang="en-US">
            <a:latin typeface="Arial Unicode MS" pitchFamily="34" charset="-128"/>
            <a:ea typeface="Arial Unicode MS" pitchFamily="34" charset="-128"/>
            <a:cs typeface="Arial Unicode MS" pitchFamily="34" charset="-128"/>
          </a:endParaRPr>
        </a:p>
      </dgm:t>
    </dgm:pt>
    <dgm:pt modelId="{EC972FCA-ACE9-4F56-B798-5461F5420283}">
      <dgm:prSet/>
      <dgm:spPr/>
      <dgm:t>
        <a:bodyPr/>
        <a:lstStyle/>
        <a:p>
          <a:pPr rtl="1"/>
          <a:r>
            <a:rPr lang="fa-IR" dirty="0" smtClean="0">
              <a:latin typeface="Arial Unicode MS" pitchFamily="34" charset="-128"/>
              <a:ea typeface="Arial Unicode MS" pitchFamily="34" charset="-128"/>
              <a:cs typeface="Arial Unicode MS" pitchFamily="34" charset="-128"/>
            </a:rPr>
            <a:t>شناسایی خطاهای شناختی ناشی از تأثیرات روانی که بر تصمیم‌های مالی اثرگذار است.</a:t>
          </a:r>
          <a:endParaRPr lang="en-US" dirty="0">
            <a:latin typeface="Arial Unicode MS" pitchFamily="34" charset="-128"/>
            <a:ea typeface="Arial Unicode MS" pitchFamily="34" charset="-128"/>
            <a:cs typeface="Arial Unicode MS" pitchFamily="34" charset="-128"/>
          </a:endParaRPr>
        </a:p>
      </dgm:t>
    </dgm:pt>
    <dgm:pt modelId="{5EFE9F98-D0C3-494F-AE10-B2983C3C4AA4}" type="parTrans" cxnId="{DA0E42DF-0D17-4BE3-96B5-BEA578352F70}">
      <dgm:prSet/>
      <dgm:spPr/>
      <dgm:t>
        <a:bodyPr/>
        <a:lstStyle/>
        <a:p>
          <a:endParaRPr lang="en-US">
            <a:latin typeface="Arial Unicode MS" pitchFamily="34" charset="-128"/>
            <a:ea typeface="Arial Unicode MS" pitchFamily="34" charset="-128"/>
            <a:cs typeface="Arial Unicode MS" pitchFamily="34" charset="-128"/>
          </a:endParaRPr>
        </a:p>
      </dgm:t>
    </dgm:pt>
    <dgm:pt modelId="{46457A11-4D84-472D-928D-BA3529B2631B}" type="sibTrans" cxnId="{DA0E42DF-0D17-4BE3-96B5-BEA578352F70}">
      <dgm:prSet/>
      <dgm:spPr/>
      <dgm:t>
        <a:bodyPr/>
        <a:lstStyle/>
        <a:p>
          <a:endParaRPr lang="en-US">
            <a:latin typeface="Arial Unicode MS" pitchFamily="34" charset="-128"/>
            <a:ea typeface="Arial Unicode MS" pitchFamily="34" charset="-128"/>
            <a:cs typeface="Arial Unicode MS" pitchFamily="34" charset="-128"/>
          </a:endParaRPr>
        </a:p>
      </dgm:t>
    </dgm:pt>
    <dgm:pt modelId="{B33DC6B2-70AE-4437-880B-618D45D59F6B}">
      <dgm:prSet/>
      <dgm:spPr/>
      <dgm:t>
        <a:bodyPr/>
        <a:lstStyle/>
        <a:p>
          <a:pPr rtl="1"/>
          <a:r>
            <a:rPr lang="fa-IR" dirty="0" smtClean="0">
              <a:latin typeface="Arial Unicode MS" pitchFamily="34" charset="-128"/>
              <a:ea typeface="Arial Unicode MS" pitchFamily="34" charset="-128"/>
              <a:cs typeface="Arial Unicode MS" pitchFamily="34" charset="-128"/>
            </a:rPr>
            <a:t>راهنمایی</a:t>
          </a:r>
          <a:endParaRPr lang="en-US" dirty="0">
            <a:latin typeface="Arial Unicode MS" pitchFamily="34" charset="-128"/>
            <a:ea typeface="Arial Unicode MS" pitchFamily="34" charset="-128"/>
            <a:cs typeface="Arial Unicode MS" pitchFamily="34" charset="-128"/>
          </a:endParaRPr>
        </a:p>
      </dgm:t>
    </dgm:pt>
    <dgm:pt modelId="{351650B0-1D8D-4CE6-BE1A-4A0A33ACAAD0}" type="parTrans" cxnId="{E7B55ACF-B1D5-43CD-AD05-6BC00D9A3545}">
      <dgm:prSet/>
      <dgm:spPr/>
      <dgm:t>
        <a:bodyPr/>
        <a:lstStyle/>
        <a:p>
          <a:endParaRPr lang="en-US">
            <a:latin typeface="Arial Unicode MS" pitchFamily="34" charset="-128"/>
            <a:ea typeface="Arial Unicode MS" pitchFamily="34" charset="-128"/>
            <a:cs typeface="Arial Unicode MS" pitchFamily="34" charset="-128"/>
          </a:endParaRPr>
        </a:p>
      </dgm:t>
    </dgm:pt>
    <dgm:pt modelId="{DD789246-EA52-453C-B3A2-8690DA9DEF2C}" type="sibTrans" cxnId="{E7B55ACF-B1D5-43CD-AD05-6BC00D9A3545}">
      <dgm:prSet/>
      <dgm:spPr/>
      <dgm:t>
        <a:bodyPr/>
        <a:lstStyle/>
        <a:p>
          <a:endParaRPr lang="en-US">
            <a:latin typeface="Arial Unicode MS" pitchFamily="34" charset="-128"/>
            <a:ea typeface="Arial Unicode MS" pitchFamily="34" charset="-128"/>
            <a:cs typeface="Arial Unicode MS" pitchFamily="34" charset="-128"/>
          </a:endParaRPr>
        </a:p>
      </dgm:t>
    </dgm:pt>
    <dgm:pt modelId="{BE9CECBF-0495-42F1-B78E-52B10237518A}">
      <dgm:prSet/>
      <dgm:spPr/>
      <dgm:t>
        <a:bodyPr/>
        <a:lstStyle/>
        <a:p>
          <a:pPr rtl="1"/>
          <a:r>
            <a:rPr lang="fa-IR" dirty="0" smtClean="0">
              <a:latin typeface="Arial Unicode MS" pitchFamily="34" charset="-128"/>
              <a:ea typeface="Arial Unicode MS" pitchFamily="34" charset="-128"/>
              <a:cs typeface="Arial Unicode MS" pitchFamily="34" charset="-128"/>
            </a:rPr>
            <a:t>راهنمایی تصمیم‌های مالی برای اجتناب از خطاهای شناختی.</a:t>
          </a:r>
          <a:endParaRPr lang="en-US" dirty="0">
            <a:latin typeface="Arial Unicode MS" pitchFamily="34" charset="-128"/>
            <a:ea typeface="Arial Unicode MS" pitchFamily="34" charset="-128"/>
            <a:cs typeface="Arial Unicode MS" pitchFamily="34" charset="-128"/>
          </a:endParaRPr>
        </a:p>
      </dgm:t>
    </dgm:pt>
    <dgm:pt modelId="{B05F0163-014C-422D-8C5A-117FAD765EFC}" type="parTrans" cxnId="{22206C0A-2D7A-4A21-81F2-8BC7020BAA17}">
      <dgm:prSet/>
      <dgm:spPr/>
      <dgm:t>
        <a:bodyPr/>
        <a:lstStyle/>
        <a:p>
          <a:endParaRPr lang="en-US">
            <a:latin typeface="Arial Unicode MS" pitchFamily="34" charset="-128"/>
            <a:ea typeface="Arial Unicode MS" pitchFamily="34" charset="-128"/>
            <a:cs typeface="Arial Unicode MS" pitchFamily="34" charset="-128"/>
          </a:endParaRPr>
        </a:p>
      </dgm:t>
    </dgm:pt>
    <dgm:pt modelId="{47B307E1-609C-4E91-91E0-D358B388277C}" type="sibTrans" cxnId="{22206C0A-2D7A-4A21-81F2-8BC7020BAA17}">
      <dgm:prSet/>
      <dgm:spPr/>
      <dgm:t>
        <a:bodyPr/>
        <a:lstStyle/>
        <a:p>
          <a:endParaRPr lang="en-US">
            <a:latin typeface="Arial Unicode MS" pitchFamily="34" charset="-128"/>
            <a:ea typeface="Arial Unicode MS" pitchFamily="34" charset="-128"/>
            <a:cs typeface="Arial Unicode MS" pitchFamily="34" charset="-128"/>
          </a:endParaRPr>
        </a:p>
      </dgm:t>
    </dgm:pt>
    <dgm:pt modelId="{4D91A12C-D241-4101-8661-C767B9078F43}">
      <dgm:prSet/>
      <dgm:spPr/>
      <dgm:t>
        <a:bodyPr/>
        <a:lstStyle/>
        <a:p>
          <a:r>
            <a:rPr lang="fa-IR" dirty="0" smtClean="0"/>
            <a:t>کشف فرصت‌</a:t>
          </a:r>
          <a:endParaRPr lang="en-US" dirty="0"/>
        </a:p>
      </dgm:t>
    </dgm:pt>
    <dgm:pt modelId="{D873326A-9B0F-4139-85C8-8FF016A98448}" type="parTrans" cxnId="{6A951162-EB2E-4301-AF04-39CEA170E6AC}">
      <dgm:prSet/>
      <dgm:spPr/>
      <dgm:t>
        <a:bodyPr/>
        <a:lstStyle/>
        <a:p>
          <a:endParaRPr lang="en-US"/>
        </a:p>
      </dgm:t>
    </dgm:pt>
    <dgm:pt modelId="{FD0E5702-3FD8-4975-914F-082D776D02E4}" type="sibTrans" cxnId="{6A951162-EB2E-4301-AF04-39CEA170E6AC}">
      <dgm:prSet/>
      <dgm:spPr/>
      <dgm:t>
        <a:bodyPr/>
        <a:lstStyle/>
        <a:p>
          <a:endParaRPr lang="en-US"/>
        </a:p>
      </dgm:t>
    </dgm:pt>
    <dgm:pt modelId="{6F1D88C5-916C-4726-86B9-1C6665A98C30}">
      <dgm:prSet/>
      <dgm:spPr/>
      <dgm:t>
        <a:bodyPr/>
        <a:lstStyle/>
        <a:p>
          <a:pPr rtl="1"/>
          <a:r>
            <a:rPr lang="fa-IR" dirty="0" smtClean="0">
              <a:latin typeface="Arial Unicode MS" pitchFamily="34" charset="-128"/>
              <a:ea typeface="Arial Unicode MS" pitchFamily="34" charset="-128"/>
              <a:cs typeface="Arial Unicode MS" pitchFamily="34" charset="-128"/>
            </a:rPr>
            <a:t>معرفی </a:t>
          </a:r>
          <a:r>
            <a:rPr lang="fa-IR" dirty="0" smtClean="0"/>
            <a:t>فرصت‌ها </a:t>
          </a:r>
          <a:r>
            <a:rPr lang="fa-IR" dirty="0" smtClean="0">
              <a:latin typeface="Arial Unicode MS" pitchFamily="34" charset="-128"/>
              <a:ea typeface="Arial Unicode MS" pitchFamily="34" charset="-128"/>
              <a:cs typeface="Arial Unicode MS" pitchFamily="34" charset="-128"/>
            </a:rPr>
            <a:t>از طریق پیش‌بینی رفتار بازیگران مالی. </a:t>
          </a:r>
          <a:endParaRPr lang="en-US" dirty="0">
            <a:latin typeface="Arial Unicode MS" pitchFamily="34" charset="-128"/>
            <a:ea typeface="Arial Unicode MS" pitchFamily="34" charset="-128"/>
            <a:cs typeface="Arial Unicode MS" pitchFamily="34" charset="-128"/>
          </a:endParaRPr>
        </a:p>
      </dgm:t>
    </dgm:pt>
    <dgm:pt modelId="{308C9CEB-504A-4EB6-BBBF-6E118EC0DA10}" type="parTrans" cxnId="{5FD56F3B-1D97-435A-B4AA-40CBD36B7A4A}">
      <dgm:prSet/>
      <dgm:spPr/>
      <dgm:t>
        <a:bodyPr/>
        <a:lstStyle/>
        <a:p>
          <a:endParaRPr lang="en-US"/>
        </a:p>
      </dgm:t>
    </dgm:pt>
    <dgm:pt modelId="{3B33ACDF-F221-47EA-B2ED-207D8174E968}" type="sibTrans" cxnId="{5FD56F3B-1D97-435A-B4AA-40CBD36B7A4A}">
      <dgm:prSet/>
      <dgm:spPr/>
      <dgm:t>
        <a:bodyPr/>
        <a:lstStyle/>
        <a:p>
          <a:endParaRPr lang="en-US"/>
        </a:p>
      </dgm:t>
    </dgm:pt>
    <dgm:pt modelId="{87353B39-CB49-4428-B3BE-7170CD9A51D1}" type="pres">
      <dgm:prSet presAssocID="{524983D7-CF47-4DD3-B805-4AC18E5DFD10}" presName="Name0" presStyleCnt="0">
        <dgm:presLayoutVars>
          <dgm:dir/>
          <dgm:animLvl val="lvl"/>
          <dgm:resizeHandles val="exact"/>
        </dgm:presLayoutVars>
      </dgm:prSet>
      <dgm:spPr/>
      <dgm:t>
        <a:bodyPr/>
        <a:lstStyle/>
        <a:p>
          <a:endParaRPr lang="en-US"/>
        </a:p>
      </dgm:t>
    </dgm:pt>
    <dgm:pt modelId="{7C260D10-A53E-49E5-A3F5-5880AA7BC578}" type="pres">
      <dgm:prSet presAssocID="{524983D7-CF47-4DD3-B805-4AC18E5DFD10}" presName="tSp" presStyleCnt="0"/>
      <dgm:spPr/>
    </dgm:pt>
    <dgm:pt modelId="{D48182B9-6581-455A-AF10-A0B79E1B28AE}" type="pres">
      <dgm:prSet presAssocID="{524983D7-CF47-4DD3-B805-4AC18E5DFD10}" presName="bSp" presStyleCnt="0"/>
      <dgm:spPr/>
    </dgm:pt>
    <dgm:pt modelId="{851E6E6B-356A-48EE-91BF-8BB45749970D}" type="pres">
      <dgm:prSet presAssocID="{524983D7-CF47-4DD3-B805-4AC18E5DFD10}" presName="process" presStyleCnt="0"/>
      <dgm:spPr/>
    </dgm:pt>
    <dgm:pt modelId="{371860BF-7598-4B3E-8AFA-D8A39B40E906}" type="pres">
      <dgm:prSet presAssocID="{F1E91B62-49B7-4FCF-9D0D-052064CF33C3}" presName="composite1" presStyleCnt="0"/>
      <dgm:spPr/>
    </dgm:pt>
    <dgm:pt modelId="{4C2D2489-DBEE-486B-8E8D-BE7A9F2D2933}" type="pres">
      <dgm:prSet presAssocID="{F1E91B62-49B7-4FCF-9D0D-052064CF33C3}" presName="dummyNode1" presStyleLbl="node1" presStyleIdx="0" presStyleCnt="3"/>
      <dgm:spPr/>
    </dgm:pt>
    <dgm:pt modelId="{9E72459A-D288-4BB4-84B9-90B16CDE6972}" type="pres">
      <dgm:prSet presAssocID="{F1E91B62-49B7-4FCF-9D0D-052064CF33C3}" presName="childNode1" presStyleLbl="bgAcc1" presStyleIdx="0" presStyleCnt="3">
        <dgm:presLayoutVars>
          <dgm:bulletEnabled val="1"/>
        </dgm:presLayoutVars>
      </dgm:prSet>
      <dgm:spPr/>
      <dgm:t>
        <a:bodyPr/>
        <a:lstStyle/>
        <a:p>
          <a:endParaRPr lang="en-US"/>
        </a:p>
      </dgm:t>
    </dgm:pt>
    <dgm:pt modelId="{18BC4702-78E8-4850-8F4C-60330AEC5B09}" type="pres">
      <dgm:prSet presAssocID="{F1E91B62-49B7-4FCF-9D0D-052064CF33C3}" presName="childNode1tx" presStyleLbl="bgAcc1" presStyleIdx="0" presStyleCnt="3">
        <dgm:presLayoutVars>
          <dgm:bulletEnabled val="1"/>
        </dgm:presLayoutVars>
      </dgm:prSet>
      <dgm:spPr/>
      <dgm:t>
        <a:bodyPr/>
        <a:lstStyle/>
        <a:p>
          <a:endParaRPr lang="en-US"/>
        </a:p>
      </dgm:t>
    </dgm:pt>
    <dgm:pt modelId="{73C14E8A-0CD3-4394-BFF1-55EEC40CA17D}" type="pres">
      <dgm:prSet presAssocID="{F1E91B62-49B7-4FCF-9D0D-052064CF33C3}" presName="parentNode1" presStyleLbl="node1" presStyleIdx="0" presStyleCnt="3">
        <dgm:presLayoutVars>
          <dgm:chMax val="1"/>
          <dgm:bulletEnabled val="1"/>
        </dgm:presLayoutVars>
      </dgm:prSet>
      <dgm:spPr/>
      <dgm:t>
        <a:bodyPr/>
        <a:lstStyle/>
        <a:p>
          <a:endParaRPr lang="en-US"/>
        </a:p>
      </dgm:t>
    </dgm:pt>
    <dgm:pt modelId="{ED6D7E7F-2674-4AD9-91FD-CAF43C3ECB11}" type="pres">
      <dgm:prSet presAssocID="{F1E91B62-49B7-4FCF-9D0D-052064CF33C3}" presName="connSite1" presStyleCnt="0"/>
      <dgm:spPr/>
    </dgm:pt>
    <dgm:pt modelId="{2734975C-E76B-4362-AF3E-B5AB93800F49}" type="pres">
      <dgm:prSet presAssocID="{1FAD1BB5-3AB6-4ACD-B902-2974B0E34C2A}" presName="Name9" presStyleLbl="sibTrans2D1" presStyleIdx="0" presStyleCnt="2"/>
      <dgm:spPr/>
      <dgm:t>
        <a:bodyPr/>
        <a:lstStyle/>
        <a:p>
          <a:endParaRPr lang="en-US"/>
        </a:p>
      </dgm:t>
    </dgm:pt>
    <dgm:pt modelId="{4C6F5431-D185-4D8B-B294-E14C7B71FF9D}" type="pres">
      <dgm:prSet presAssocID="{B33DC6B2-70AE-4437-880B-618D45D59F6B}" presName="composite2" presStyleCnt="0"/>
      <dgm:spPr/>
    </dgm:pt>
    <dgm:pt modelId="{828869A7-944C-4F1B-A29E-DADEC50104E6}" type="pres">
      <dgm:prSet presAssocID="{B33DC6B2-70AE-4437-880B-618D45D59F6B}" presName="dummyNode2" presStyleLbl="node1" presStyleIdx="0" presStyleCnt="3"/>
      <dgm:spPr/>
    </dgm:pt>
    <dgm:pt modelId="{A35B7121-86D8-4B7B-89B8-C5B68830EE9E}" type="pres">
      <dgm:prSet presAssocID="{B33DC6B2-70AE-4437-880B-618D45D59F6B}" presName="childNode2" presStyleLbl="bgAcc1" presStyleIdx="1" presStyleCnt="3">
        <dgm:presLayoutVars>
          <dgm:bulletEnabled val="1"/>
        </dgm:presLayoutVars>
      </dgm:prSet>
      <dgm:spPr/>
      <dgm:t>
        <a:bodyPr/>
        <a:lstStyle/>
        <a:p>
          <a:endParaRPr lang="en-US"/>
        </a:p>
      </dgm:t>
    </dgm:pt>
    <dgm:pt modelId="{B34951A4-F762-4D41-9442-B80B6DC2AF55}" type="pres">
      <dgm:prSet presAssocID="{B33DC6B2-70AE-4437-880B-618D45D59F6B}" presName="childNode2tx" presStyleLbl="bgAcc1" presStyleIdx="1" presStyleCnt="3">
        <dgm:presLayoutVars>
          <dgm:bulletEnabled val="1"/>
        </dgm:presLayoutVars>
      </dgm:prSet>
      <dgm:spPr/>
      <dgm:t>
        <a:bodyPr/>
        <a:lstStyle/>
        <a:p>
          <a:endParaRPr lang="en-US"/>
        </a:p>
      </dgm:t>
    </dgm:pt>
    <dgm:pt modelId="{AE76941E-7282-44A6-8EE3-D9DE0D4A825A}" type="pres">
      <dgm:prSet presAssocID="{B33DC6B2-70AE-4437-880B-618D45D59F6B}" presName="parentNode2" presStyleLbl="node1" presStyleIdx="1" presStyleCnt="3">
        <dgm:presLayoutVars>
          <dgm:chMax val="0"/>
          <dgm:bulletEnabled val="1"/>
        </dgm:presLayoutVars>
      </dgm:prSet>
      <dgm:spPr/>
      <dgm:t>
        <a:bodyPr/>
        <a:lstStyle/>
        <a:p>
          <a:endParaRPr lang="en-US"/>
        </a:p>
      </dgm:t>
    </dgm:pt>
    <dgm:pt modelId="{B43668A7-36B6-40BD-81DA-F308A55385F4}" type="pres">
      <dgm:prSet presAssocID="{B33DC6B2-70AE-4437-880B-618D45D59F6B}" presName="connSite2" presStyleCnt="0"/>
      <dgm:spPr/>
    </dgm:pt>
    <dgm:pt modelId="{E3B0A023-F4EA-42AD-A0B6-E66953193F3B}" type="pres">
      <dgm:prSet presAssocID="{DD789246-EA52-453C-B3A2-8690DA9DEF2C}" presName="Name18" presStyleLbl="sibTrans2D1" presStyleIdx="1" presStyleCnt="2"/>
      <dgm:spPr/>
      <dgm:t>
        <a:bodyPr/>
        <a:lstStyle/>
        <a:p>
          <a:endParaRPr lang="en-US"/>
        </a:p>
      </dgm:t>
    </dgm:pt>
    <dgm:pt modelId="{42488CCB-37C6-4912-9AA2-7D517C126C79}" type="pres">
      <dgm:prSet presAssocID="{4D91A12C-D241-4101-8661-C767B9078F43}" presName="composite1" presStyleCnt="0"/>
      <dgm:spPr/>
    </dgm:pt>
    <dgm:pt modelId="{6FD4CA1E-A8BE-4711-B635-78A704D7A166}" type="pres">
      <dgm:prSet presAssocID="{4D91A12C-D241-4101-8661-C767B9078F43}" presName="dummyNode1" presStyleLbl="node1" presStyleIdx="1" presStyleCnt="3"/>
      <dgm:spPr/>
    </dgm:pt>
    <dgm:pt modelId="{D65553C4-C283-45B0-8A23-5665E5C9400D}" type="pres">
      <dgm:prSet presAssocID="{4D91A12C-D241-4101-8661-C767B9078F43}" presName="childNode1" presStyleLbl="bgAcc1" presStyleIdx="2" presStyleCnt="3">
        <dgm:presLayoutVars>
          <dgm:bulletEnabled val="1"/>
        </dgm:presLayoutVars>
      </dgm:prSet>
      <dgm:spPr/>
      <dgm:t>
        <a:bodyPr/>
        <a:lstStyle/>
        <a:p>
          <a:endParaRPr lang="en-US"/>
        </a:p>
      </dgm:t>
    </dgm:pt>
    <dgm:pt modelId="{C3F0CEFF-EEF1-47F6-8ED4-698223C12918}" type="pres">
      <dgm:prSet presAssocID="{4D91A12C-D241-4101-8661-C767B9078F43}" presName="childNode1tx" presStyleLbl="bgAcc1" presStyleIdx="2" presStyleCnt="3">
        <dgm:presLayoutVars>
          <dgm:bulletEnabled val="1"/>
        </dgm:presLayoutVars>
      </dgm:prSet>
      <dgm:spPr/>
      <dgm:t>
        <a:bodyPr/>
        <a:lstStyle/>
        <a:p>
          <a:endParaRPr lang="en-US"/>
        </a:p>
      </dgm:t>
    </dgm:pt>
    <dgm:pt modelId="{CEE18643-1FD5-4863-87A6-8CDB04105F6E}" type="pres">
      <dgm:prSet presAssocID="{4D91A12C-D241-4101-8661-C767B9078F43}" presName="parentNode1" presStyleLbl="node1" presStyleIdx="2" presStyleCnt="3">
        <dgm:presLayoutVars>
          <dgm:chMax val="1"/>
          <dgm:bulletEnabled val="1"/>
        </dgm:presLayoutVars>
      </dgm:prSet>
      <dgm:spPr/>
      <dgm:t>
        <a:bodyPr/>
        <a:lstStyle/>
        <a:p>
          <a:endParaRPr lang="en-US"/>
        </a:p>
      </dgm:t>
    </dgm:pt>
    <dgm:pt modelId="{2FB15299-CAB8-4079-A5D9-28824984694F}" type="pres">
      <dgm:prSet presAssocID="{4D91A12C-D241-4101-8661-C767B9078F43}" presName="connSite1" presStyleCnt="0"/>
      <dgm:spPr/>
    </dgm:pt>
  </dgm:ptLst>
  <dgm:cxnLst>
    <dgm:cxn modelId="{5FD56F3B-1D97-435A-B4AA-40CBD36B7A4A}" srcId="{4D91A12C-D241-4101-8661-C767B9078F43}" destId="{6F1D88C5-916C-4726-86B9-1C6665A98C30}" srcOrd="0" destOrd="0" parTransId="{308C9CEB-504A-4EB6-BBBF-6E118EC0DA10}" sibTransId="{3B33ACDF-F221-47EA-B2ED-207D8174E968}"/>
    <dgm:cxn modelId="{14F993D7-C18C-4D7C-924C-4DDF06A891A9}" type="presOf" srcId="{1FAD1BB5-3AB6-4ACD-B902-2974B0E34C2A}" destId="{2734975C-E76B-4362-AF3E-B5AB93800F49}" srcOrd="0" destOrd="0" presId="urn:microsoft.com/office/officeart/2005/8/layout/hProcess4"/>
    <dgm:cxn modelId="{749B52CC-EDD2-4888-AB12-AB16793D78D3}" type="presOf" srcId="{B33DC6B2-70AE-4437-880B-618D45D59F6B}" destId="{AE76941E-7282-44A6-8EE3-D9DE0D4A825A}" srcOrd="0" destOrd="0" presId="urn:microsoft.com/office/officeart/2005/8/layout/hProcess4"/>
    <dgm:cxn modelId="{6A951162-EB2E-4301-AF04-39CEA170E6AC}" srcId="{524983D7-CF47-4DD3-B805-4AC18E5DFD10}" destId="{4D91A12C-D241-4101-8661-C767B9078F43}" srcOrd="2" destOrd="0" parTransId="{D873326A-9B0F-4139-85C8-8FF016A98448}" sibTransId="{FD0E5702-3FD8-4975-914F-082D776D02E4}"/>
    <dgm:cxn modelId="{8ECED16A-850F-4A2E-BAE0-90BA8727FE58}" srcId="{524983D7-CF47-4DD3-B805-4AC18E5DFD10}" destId="{F1E91B62-49B7-4FCF-9D0D-052064CF33C3}" srcOrd="0" destOrd="0" parTransId="{ADC24CBE-264D-4294-85BD-10F9A0499E68}" sibTransId="{1FAD1BB5-3AB6-4ACD-B902-2974B0E34C2A}"/>
    <dgm:cxn modelId="{0A03A78F-034E-43BD-8756-9AA3B0D1F600}" type="presOf" srcId="{F1E91B62-49B7-4FCF-9D0D-052064CF33C3}" destId="{73C14E8A-0CD3-4394-BFF1-55EEC40CA17D}" srcOrd="0" destOrd="0" presId="urn:microsoft.com/office/officeart/2005/8/layout/hProcess4"/>
    <dgm:cxn modelId="{0509FB8A-29C7-4542-A696-BA3774A91D62}" type="presOf" srcId="{524983D7-CF47-4DD3-B805-4AC18E5DFD10}" destId="{87353B39-CB49-4428-B3BE-7170CD9A51D1}" srcOrd="0" destOrd="0" presId="urn:microsoft.com/office/officeart/2005/8/layout/hProcess4"/>
    <dgm:cxn modelId="{12C5BABE-2492-41EA-9757-B022A1F4062F}" type="presOf" srcId="{6F1D88C5-916C-4726-86B9-1C6665A98C30}" destId="{C3F0CEFF-EEF1-47F6-8ED4-698223C12918}" srcOrd="1" destOrd="0" presId="urn:microsoft.com/office/officeart/2005/8/layout/hProcess4"/>
    <dgm:cxn modelId="{CBBCC42A-95EF-40AB-94B2-FED446A0B91D}" type="presOf" srcId="{6F1D88C5-916C-4726-86B9-1C6665A98C30}" destId="{D65553C4-C283-45B0-8A23-5665E5C9400D}" srcOrd="0" destOrd="0" presId="urn:microsoft.com/office/officeart/2005/8/layout/hProcess4"/>
    <dgm:cxn modelId="{E003F24B-0344-4B8A-9FE3-76CC18CD6B4D}" type="presOf" srcId="{4D91A12C-D241-4101-8661-C767B9078F43}" destId="{CEE18643-1FD5-4863-87A6-8CDB04105F6E}" srcOrd="0" destOrd="0" presId="urn:microsoft.com/office/officeart/2005/8/layout/hProcess4"/>
    <dgm:cxn modelId="{E7B55ACF-B1D5-43CD-AD05-6BC00D9A3545}" srcId="{524983D7-CF47-4DD3-B805-4AC18E5DFD10}" destId="{B33DC6B2-70AE-4437-880B-618D45D59F6B}" srcOrd="1" destOrd="0" parTransId="{351650B0-1D8D-4CE6-BE1A-4A0A33ACAAD0}" sibTransId="{DD789246-EA52-453C-B3A2-8690DA9DEF2C}"/>
    <dgm:cxn modelId="{20289201-6F3C-4143-9565-41AAAD2A9A04}" type="presOf" srcId="{EC972FCA-ACE9-4F56-B798-5461F5420283}" destId="{9E72459A-D288-4BB4-84B9-90B16CDE6972}" srcOrd="0" destOrd="0" presId="urn:microsoft.com/office/officeart/2005/8/layout/hProcess4"/>
    <dgm:cxn modelId="{4CFA3910-4727-414B-93B1-B30505FAE22A}" type="presOf" srcId="{DD789246-EA52-453C-B3A2-8690DA9DEF2C}" destId="{E3B0A023-F4EA-42AD-A0B6-E66953193F3B}" srcOrd="0" destOrd="0" presId="urn:microsoft.com/office/officeart/2005/8/layout/hProcess4"/>
    <dgm:cxn modelId="{AB00ACD0-03C3-4511-88C5-5ABCF7891D3A}" type="presOf" srcId="{EC972FCA-ACE9-4F56-B798-5461F5420283}" destId="{18BC4702-78E8-4850-8F4C-60330AEC5B09}" srcOrd="1" destOrd="0" presId="urn:microsoft.com/office/officeart/2005/8/layout/hProcess4"/>
    <dgm:cxn modelId="{DA0E42DF-0D17-4BE3-96B5-BEA578352F70}" srcId="{F1E91B62-49B7-4FCF-9D0D-052064CF33C3}" destId="{EC972FCA-ACE9-4F56-B798-5461F5420283}" srcOrd="0" destOrd="0" parTransId="{5EFE9F98-D0C3-494F-AE10-B2983C3C4AA4}" sibTransId="{46457A11-4D84-472D-928D-BA3529B2631B}"/>
    <dgm:cxn modelId="{03E82E90-94EF-4F45-9B8D-4DC465246838}" type="presOf" srcId="{BE9CECBF-0495-42F1-B78E-52B10237518A}" destId="{B34951A4-F762-4D41-9442-B80B6DC2AF55}" srcOrd="1" destOrd="0" presId="urn:microsoft.com/office/officeart/2005/8/layout/hProcess4"/>
    <dgm:cxn modelId="{21FE67B3-D82F-44BE-8C09-725656C74662}" type="presOf" srcId="{BE9CECBF-0495-42F1-B78E-52B10237518A}" destId="{A35B7121-86D8-4B7B-89B8-C5B68830EE9E}" srcOrd="0" destOrd="0" presId="urn:microsoft.com/office/officeart/2005/8/layout/hProcess4"/>
    <dgm:cxn modelId="{22206C0A-2D7A-4A21-81F2-8BC7020BAA17}" srcId="{B33DC6B2-70AE-4437-880B-618D45D59F6B}" destId="{BE9CECBF-0495-42F1-B78E-52B10237518A}" srcOrd="0" destOrd="0" parTransId="{B05F0163-014C-422D-8C5A-117FAD765EFC}" sibTransId="{47B307E1-609C-4E91-91E0-D358B388277C}"/>
    <dgm:cxn modelId="{577AECF2-82E6-4EF8-B7C1-D49752446BAC}" type="presParOf" srcId="{87353B39-CB49-4428-B3BE-7170CD9A51D1}" destId="{7C260D10-A53E-49E5-A3F5-5880AA7BC578}" srcOrd="0" destOrd="0" presId="urn:microsoft.com/office/officeart/2005/8/layout/hProcess4"/>
    <dgm:cxn modelId="{256BC410-CF14-4880-AE02-79FAB0860CD2}" type="presParOf" srcId="{87353B39-CB49-4428-B3BE-7170CD9A51D1}" destId="{D48182B9-6581-455A-AF10-A0B79E1B28AE}" srcOrd="1" destOrd="0" presId="urn:microsoft.com/office/officeart/2005/8/layout/hProcess4"/>
    <dgm:cxn modelId="{66F16E3B-6C8D-4E08-AA51-85F0802746C3}" type="presParOf" srcId="{87353B39-CB49-4428-B3BE-7170CD9A51D1}" destId="{851E6E6B-356A-48EE-91BF-8BB45749970D}" srcOrd="2" destOrd="0" presId="urn:microsoft.com/office/officeart/2005/8/layout/hProcess4"/>
    <dgm:cxn modelId="{7F8E677A-D3EE-4012-881B-8F7AC44BC019}" type="presParOf" srcId="{851E6E6B-356A-48EE-91BF-8BB45749970D}" destId="{371860BF-7598-4B3E-8AFA-D8A39B40E906}" srcOrd="0" destOrd="0" presId="urn:microsoft.com/office/officeart/2005/8/layout/hProcess4"/>
    <dgm:cxn modelId="{3EFCA9B4-D786-4F9C-B372-8BD9AA5AFDE2}" type="presParOf" srcId="{371860BF-7598-4B3E-8AFA-D8A39B40E906}" destId="{4C2D2489-DBEE-486B-8E8D-BE7A9F2D2933}" srcOrd="0" destOrd="0" presId="urn:microsoft.com/office/officeart/2005/8/layout/hProcess4"/>
    <dgm:cxn modelId="{8893CE2C-E75E-4499-B186-5EBFC5256981}" type="presParOf" srcId="{371860BF-7598-4B3E-8AFA-D8A39B40E906}" destId="{9E72459A-D288-4BB4-84B9-90B16CDE6972}" srcOrd="1" destOrd="0" presId="urn:microsoft.com/office/officeart/2005/8/layout/hProcess4"/>
    <dgm:cxn modelId="{AFAFF5AC-DDB6-4872-928A-4661247528EF}" type="presParOf" srcId="{371860BF-7598-4B3E-8AFA-D8A39B40E906}" destId="{18BC4702-78E8-4850-8F4C-60330AEC5B09}" srcOrd="2" destOrd="0" presId="urn:microsoft.com/office/officeart/2005/8/layout/hProcess4"/>
    <dgm:cxn modelId="{59829B02-731D-4822-AA41-E9D55AE8330F}" type="presParOf" srcId="{371860BF-7598-4B3E-8AFA-D8A39B40E906}" destId="{73C14E8A-0CD3-4394-BFF1-55EEC40CA17D}" srcOrd="3" destOrd="0" presId="urn:microsoft.com/office/officeart/2005/8/layout/hProcess4"/>
    <dgm:cxn modelId="{9915A7AC-E623-4C70-9FE2-8A322000F0F4}" type="presParOf" srcId="{371860BF-7598-4B3E-8AFA-D8A39B40E906}" destId="{ED6D7E7F-2674-4AD9-91FD-CAF43C3ECB11}" srcOrd="4" destOrd="0" presId="urn:microsoft.com/office/officeart/2005/8/layout/hProcess4"/>
    <dgm:cxn modelId="{D7DC565F-92AC-4EA7-9CC0-EC368C17828D}" type="presParOf" srcId="{851E6E6B-356A-48EE-91BF-8BB45749970D}" destId="{2734975C-E76B-4362-AF3E-B5AB93800F49}" srcOrd="1" destOrd="0" presId="urn:microsoft.com/office/officeart/2005/8/layout/hProcess4"/>
    <dgm:cxn modelId="{476A67FF-6E02-4447-BADE-DB07707479D7}" type="presParOf" srcId="{851E6E6B-356A-48EE-91BF-8BB45749970D}" destId="{4C6F5431-D185-4D8B-B294-E14C7B71FF9D}" srcOrd="2" destOrd="0" presId="urn:microsoft.com/office/officeart/2005/8/layout/hProcess4"/>
    <dgm:cxn modelId="{E85524CD-5747-41AB-AA5B-A05711F91F55}" type="presParOf" srcId="{4C6F5431-D185-4D8B-B294-E14C7B71FF9D}" destId="{828869A7-944C-4F1B-A29E-DADEC50104E6}" srcOrd="0" destOrd="0" presId="urn:microsoft.com/office/officeart/2005/8/layout/hProcess4"/>
    <dgm:cxn modelId="{10A2E6C0-5D89-437F-B3A4-0E251DB2B88E}" type="presParOf" srcId="{4C6F5431-D185-4D8B-B294-E14C7B71FF9D}" destId="{A35B7121-86D8-4B7B-89B8-C5B68830EE9E}" srcOrd="1" destOrd="0" presId="urn:microsoft.com/office/officeart/2005/8/layout/hProcess4"/>
    <dgm:cxn modelId="{A9A90653-DEBA-4360-86BE-37707B50C41C}" type="presParOf" srcId="{4C6F5431-D185-4D8B-B294-E14C7B71FF9D}" destId="{B34951A4-F762-4D41-9442-B80B6DC2AF55}" srcOrd="2" destOrd="0" presId="urn:microsoft.com/office/officeart/2005/8/layout/hProcess4"/>
    <dgm:cxn modelId="{34FA04AA-1ABB-4A00-826C-59F4B2B8EC05}" type="presParOf" srcId="{4C6F5431-D185-4D8B-B294-E14C7B71FF9D}" destId="{AE76941E-7282-44A6-8EE3-D9DE0D4A825A}" srcOrd="3" destOrd="0" presId="urn:microsoft.com/office/officeart/2005/8/layout/hProcess4"/>
    <dgm:cxn modelId="{0779D1B7-7551-4362-B835-D90E3124E861}" type="presParOf" srcId="{4C6F5431-D185-4D8B-B294-E14C7B71FF9D}" destId="{B43668A7-36B6-40BD-81DA-F308A55385F4}" srcOrd="4" destOrd="0" presId="urn:microsoft.com/office/officeart/2005/8/layout/hProcess4"/>
    <dgm:cxn modelId="{77EAB887-DC99-4480-8204-EBFE4535A5E5}" type="presParOf" srcId="{851E6E6B-356A-48EE-91BF-8BB45749970D}" destId="{E3B0A023-F4EA-42AD-A0B6-E66953193F3B}" srcOrd="3" destOrd="0" presId="urn:microsoft.com/office/officeart/2005/8/layout/hProcess4"/>
    <dgm:cxn modelId="{A6C1D94B-A79E-4D7C-80DB-F8BFC52D3A82}" type="presParOf" srcId="{851E6E6B-356A-48EE-91BF-8BB45749970D}" destId="{42488CCB-37C6-4912-9AA2-7D517C126C79}" srcOrd="4" destOrd="0" presId="urn:microsoft.com/office/officeart/2005/8/layout/hProcess4"/>
    <dgm:cxn modelId="{3502912D-1444-434A-9C61-1E5397BB5A30}" type="presParOf" srcId="{42488CCB-37C6-4912-9AA2-7D517C126C79}" destId="{6FD4CA1E-A8BE-4711-B635-78A704D7A166}" srcOrd="0" destOrd="0" presId="urn:microsoft.com/office/officeart/2005/8/layout/hProcess4"/>
    <dgm:cxn modelId="{585B0A82-4743-4A5C-931A-61A427D92935}" type="presParOf" srcId="{42488CCB-37C6-4912-9AA2-7D517C126C79}" destId="{D65553C4-C283-45B0-8A23-5665E5C9400D}" srcOrd="1" destOrd="0" presId="urn:microsoft.com/office/officeart/2005/8/layout/hProcess4"/>
    <dgm:cxn modelId="{F07B6D23-2E11-4C9B-BC88-DBF897E33150}" type="presParOf" srcId="{42488CCB-37C6-4912-9AA2-7D517C126C79}" destId="{C3F0CEFF-EEF1-47F6-8ED4-698223C12918}" srcOrd="2" destOrd="0" presId="urn:microsoft.com/office/officeart/2005/8/layout/hProcess4"/>
    <dgm:cxn modelId="{173371E2-234E-4E06-BC4D-EB0ADE649607}" type="presParOf" srcId="{42488CCB-37C6-4912-9AA2-7D517C126C79}" destId="{CEE18643-1FD5-4863-87A6-8CDB04105F6E}" srcOrd="3" destOrd="0" presId="urn:microsoft.com/office/officeart/2005/8/layout/hProcess4"/>
    <dgm:cxn modelId="{C012BC59-B4D0-4FE9-944E-62A54D5A33DB}" type="presParOf" srcId="{42488CCB-37C6-4912-9AA2-7D517C126C79}" destId="{2FB15299-CAB8-4079-A5D9-28824984694F}"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829629-FB84-46CD-859B-94AD7F138FC6}" type="doc">
      <dgm:prSet loTypeId="urn:microsoft.com/office/officeart/2005/8/layout/hierarchy3" loCatId="hierarchy" qsTypeId="urn:microsoft.com/office/officeart/2005/8/quickstyle/3d2" qsCatId="3D" csTypeId="urn:microsoft.com/office/officeart/2005/8/colors/colorful1" csCatId="colorful" phldr="1"/>
      <dgm:spPr/>
      <dgm:t>
        <a:bodyPr/>
        <a:lstStyle/>
        <a:p>
          <a:endParaRPr lang="en-US"/>
        </a:p>
      </dgm:t>
    </dgm:pt>
    <dgm:pt modelId="{5AC0AABA-F876-4405-A5A6-AFF6F79E17E7}">
      <dgm:prSet/>
      <dgm:spPr/>
      <dgm:t>
        <a:bodyPr/>
        <a:lstStyle/>
        <a:p>
          <a:pPr rtl="1"/>
          <a:r>
            <a:rPr lang="fa-IR" b="1" dirty="0" smtClean="0">
              <a:latin typeface="Arial Unicode MS" pitchFamily="34" charset="-128"/>
              <a:ea typeface="Arial Unicode MS" pitchFamily="34" charset="-128"/>
              <a:cs typeface="B Nazanin" pitchFamily="2" charset="-78"/>
            </a:rPr>
            <a:t>تورش تحريك اكتشافي</a:t>
          </a:r>
          <a:endParaRPr lang="en-US" b="1" dirty="0">
            <a:latin typeface="Arial Unicode MS" pitchFamily="34" charset="-128"/>
            <a:ea typeface="Arial Unicode MS" pitchFamily="34" charset="-128"/>
            <a:cs typeface="B Nazanin" pitchFamily="2" charset="-78"/>
          </a:endParaRPr>
        </a:p>
      </dgm:t>
    </dgm:pt>
    <dgm:pt modelId="{AC42E921-14F6-466A-B61B-C3ED9699AB6B}" type="parTrans" cxnId="{6DD71567-A338-4FDB-88B4-F9F6C2452D94}">
      <dgm:prSet/>
      <dgm:spPr/>
      <dgm:t>
        <a:bodyPr/>
        <a:lstStyle/>
        <a:p>
          <a:endParaRPr lang="en-US"/>
        </a:p>
      </dgm:t>
    </dgm:pt>
    <dgm:pt modelId="{2F3E1FE4-2204-41EF-B80C-9566214C5F6F}" type="sibTrans" cxnId="{6DD71567-A338-4FDB-88B4-F9F6C2452D94}">
      <dgm:prSet/>
      <dgm:spPr/>
      <dgm:t>
        <a:bodyPr/>
        <a:lstStyle/>
        <a:p>
          <a:endParaRPr lang="en-US"/>
        </a:p>
      </dgm:t>
    </dgm:pt>
    <dgm:pt modelId="{92911C2F-9EDE-49B0-A595-F9BF209C67A4}">
      <dgm:prSet custT="1"/>
      <dgm:spPr/>
      <dgm:t>
        <a:bodyPr/>
        <a:lstStyle/>
        <a:p>
          <a:pPr rtl="0">
            <a:lnSpc>
              <a:spcPct val="150000"/>
            </a:lnSpc>
          </a:pPr>
          <a:r>
            <a:rPr lang="en-US" sz="2200" b="1" dirty="0" smtClean="0"/>
            <a:t>Heuristic–driven bias</a:t>
          </a:r>
          <a:r>
            <a:rPr lang="fa-IR" sz="2200" b="1" dirty="0" smtClean="0"/>
            <a:t> </a:t>
          </a:r>
          <a:endParaRPr lang="en-US" sz="2200" b="1" dirty="0"/>
        </a:p>
      </dgm:t>
    </dgm:pt>
    <dgm:pt modelId="{1C909C1E-8403-416D-9177-EB7E65058EFA}" type="parTrans" cxnId="{A7A38DEA-AB5C-4788-B983-1E47290335D2}">
      <dgm:prSet/>
      <dgm:spPr/>
      <dgm:t>
        <a:bodyPr/>
        <a:lstStyle/>
        <a:p>
          <a:endParaRPr lang="en-US"/>
        </a:p>
      </dgm:t>
    </dgm:pt>
    <dgm:pt modelId="{9AE2BBDE-B1D0-4EC1-8471-5B002B2A6F3C}" type="sibTrans" cxnId="{A7A38DEA-AB5C-4788-B983-1E47290335D2}">
      <dgm:prSet/>
      <dgm:spPr/>
      <dgm:t>
        <a:bodyPr/>
        <a:lstStyle/>
        <a:p>
          <a:endParaRPr lang="en-US"/>
        </a:p>
      </dgm:t>
    </dgm:pt>
    <dgm:pt modelId="{7E3E81DC-4AE3-4095-B65B-4EB6F89D9B53}">
      <dgm:prSet/>
      <dgm:spPr/>
      <dgm:t>
        <a:bodyPr/>
        <a:lstStyle/>
        <a:p>
          <a:pPr rtl="1"/>
          <a:r>
            <a:rPr lang="fa-IR" b="1" dirty="0" smtClean="0">
              <a:latin typeface="Arial Unicode MS" pitchFamily="34" charset="-128"/>
              <a:ea typeface="Arial Unicode MS" pitchFamily="34" charset="-128"/>
              <a:cs typeface="B Nazanin" pitchFamily="2" charset="-78"/>
            </a:rPr>
            <a:t>اتكا به چارچوب از قبل تعيين‌شده</a:t>
          </a:r>
          <a:endParaRPr lang="en-US" b="1" dirty="0">
            <a:latin typeface="Arial Unicode MS" pitchFamily="34" charset="-128"/>
            <a:ea typeface="Arial Unicode MS" pitchFamily="34" charset="-128"/>
            <a:cs typeface="B Nazanin" pitchFamily="2" charset="-78"/>
          </a:endParaRPr>
        </a:p>
      </dgm:t>
    </dgm:pt>
    <dgm:pt modelId="{B7A2F57B-3347-41E7-9E61-E8FF8A27EE3A}" type="parTrans" cxnId="{BC929F76-9C91-4F02-8BF1-D45CFB09AC62}">
      <dgm:prSet/>
      <dgm:spPr/>
      <dgm:t>
        <a:bodyPr/>
        <a:lstStyle/>
        <a:p>
          <a:endParaRPr lang="en-US"/>
        </a:p>
      </dgm:t>
    </dgm:pt>
    <dgm:pt modelId="{A0E898E0-6F10-44FB-9833-6647C09DC5F3}" type="sibTrans" cxnId="{BC929F76-9C91-4F02-8BF1-D45CFB09AC62}">
      <dgm:prSet/>
      <dgm:spPr/>
      <dgm:t>
        <a:bodyPr/>
        <a:lstStyle/>
        <a:p>
          <a:endParaRPr lang="en-US"/>
        </a:p>
      </dgm:t>
    </dgm:pt>
    <dgm:pt modelId="{396AAAB5-388E-4A32-8471-6EEB4EA391B9}">
      <dgm:prSet custT="1"/>
      <dgm:spPr/>
      <dgm:t>
        <a:bodyPr/>
        <a:lstStyle/>
        <a:p>
          <a:pPr rtl="0">
            <a:lnSpc>
              <a:spcPct val="150000"/>
            </a:lnSpc>
          </a:pPr>
          <a:r>
            <a:rPr lang="en-US" sz="2200" b="1" dirty="0" smtClean="0"/>
            <a:t>frame dependence</a:t>
          </a:r>
          <a:endParaRPr lang="en-US" sz="2200" b="1" dirty="0"/>
        </a:p>
      </dgm:t>
    </dgm:pt>
    <dgm:pt modelId="{B08B48E2-80A6-4380-8791-E0679038AE20}" type="parTrans" cxnId="{54F4F1CE-7A04-4E51-8989-24234155C7BC}">
      <dgm:prSet/>
      <dgm:spPr/>
      <dgm:t>
        <a:bodyPr/>
        <a:lstStyle/>
        <a:p>
          <a:endParaRPr lang="en-US"/>
        </a:p>
      </dgm:t>
    </dgm:pt>
    <dgm:pt modelId="{84B575B3-2453-453D-ABBA-9D5BACA2E8C9}" type="sibTrans" cxnId="{54F4F1CE-7A04-4E51-8989-24234155C7BC}">
      <dgm:prSet/>
      <dgm:spPr/>
      <dgm:t>
        <a:bodyPr/>
        <a:lstStyle/>
        <a:p>
          <a:endParaRPr lang="en-US"/>
        </a:p>
      </dgm:t>
    </dgm:pt>
    <dgm:pt modelId="{7FA772D9-43A4-4433-A5DC-CADD3AB7B926}" type="pres">
      <dgm:prSet presAssocID="{90829629-FB84-46CD-859B-94AD7F138FC6}" presName="diagram" presStyleCnt="0">
        <dgm:presLayoutVars>
          <dgm:chPref val="1"/>
          <dgm:dir/>
          <dgm:animOne val="branch"/>
          <dgm:animLvl val="lvl"/>
          <dgm:resizeHandles/>
        </dgm:presLayoutVars>
      </dgm:prSet>
      <dgm:spPr/>
      <dgm:t>
        <a:bodyPr/>
        <a:lstStyle/>
        <a:p>
          <a:endParaRPr lang="en-US"/>
        </a:p>
      </dgm:t>
    </dgm:pt>
    <dgm:pt modelId="{A6065B70-BCAE-4EF3-A576-010530DBD508}" type="pres">
      <dgm:prSet presAssocID="{5AC0AABA-F876-4405-A5A6-AFF6F79E17E7}" presName="root" presStyleCnt="0"/>
      <dgm:spPr/>
    </dgm:pt>
    <dgm:pt modelId="{9EDD8B08-8FF0-45AB-9625-0477F32AC6D2}" type="pres">
      <dgm:prSet presAssocID="{5AC0AABA-F876-4405-A5A6-AFF6F79E17E7}" presName="rootComposite" presStyleCnt="0"/>
      <dgm:spPr/>
    </dgm:pt>
    <dgm:pt modelId="{7E4D7180-5381-4FC6-A615-1F8D90CFC8D5}" type="pres">
      <dgm:prSet presAssocID="{5AC0AABA-F876-4405-A5A6-AFF6F79E17E7}" presName="rootText" presStyleLbl="node1" presStyleIdx="0" presStyleCnt="2"/>
      <dgm:spPr/>
      <dgm:t>
        <a:bodyPr/>
        <a:lstStyle/>
        <a:p>
          <a:endParaRPr lang="en-US"/>
        </a:p>
      </dgm:t>
    </dgm:pt>
    <dgm:pt modelId="{610193DE-94BF-4070-B0E2-273FBE41B1A2}" type="pres">
      <dgm:prSet presAssocID="{5AC0AABA-F876-4405-A5A6-AFF6F79E17E7}" presName="rootConnector" presStyleLbl="node1" presStyleIdx="0" presStyleCnt="2"/>
      <dgm:spPr/>
      <dgm:t>
        <a:bodyPr/>
        <a:lstStyle/>
        <a:p>
          <a:endParaRPr lang="en-US"/>
        </a:p>
      </dgm:t>
    </dgm:pt>
    <dgm:pt modelId="{3EC49057-DAC4-4276-818D-08B81BF7B1D8}" type="pres">
      <dgm:prSet presAssocID="{5AC0AABA-F876-4405-A5A6-AFF6F79E17E7}" presName="childShape" presStyleCnt="0"/>
      <dgm:spPr/>
    </dgm:pt>
    <dgm:pt modelId="{9079A2D3-0F72-413C-9DC1-C3E64D3282B6}" type="pres">
      <dgm:prSet presAssocID="{1C909C1E-8403-416D-9177-EB7E65058EFA}" presName="Name13" presStyleLbl="parChTrans1D2" presStyleIdx="0" presStyleCnt="2"/>
      <dgm:spPr/>
      <dgm:t>
        <a:bodyPr/>
        <a:lstStyle/>
        <a:p>
          <a:endParaRPr lang="en-US"/>
        </a:p>
      </dgm:t>
    </dgm:pt>
    <dgm:pt modelId="{35DAAD81-51E6-4F9A-BF49-4E337531C8FB}" type="pres">
      <dgm:prSet presAssocID="{92911C2F-9EDE-49B0-A595-F9BF209C67A4}" presName="childText" presStyleLbl="bgAcc1" presStyleIdx="0" presStyleCnt="2">
        <dgm:presLayoutVars>
          <dgm:bulletEnabled val="1"/>
        </dgm:presLayoutVars>
      </dgm:prSet>
      <dgm:spPr/>
      <dgm:t>
        <a:bodyPr/>
        <a:lstStyle/>
        <a:p>
          <a:endParaRPr lang="en-US"/>
        </a:p>
      </dgm:t>
    </dgm:pt>
    <dgm:pt modelId="{888B54C7-812D-4556-AC26-72D6C7CFDB4F}" type="pres">
      <dgm:prSet presAssocID="{7E3E81DC-4AE3-4095-B65B-4EB6F89D9B53}" presName="root" presStyleCnt="0"/>
      <dgm:spPr/>
    </dgm:pt>
    <dgm:pt modelId="{6C192EC0-A592-430F-90A2-52C2819D3DB8}" type="pres">
      <dgm:prSet presAssocID="{7E3E81DC-4AE3-4095-B65B-4EB6F89D9B53}" presName="rootComposite" presStyleCnt="0"/>
      <dgm:spPr/>
    </dgm:pt>
    <dgm:pt modelId="{91A5E184-6F8C-40D6-ABE3-98A2DA831F3A}" type="pres">
      <dgm:prSet presAssocID="{7E3E81DC-4AE3-4095-B65B-4EB6F89D9B53}" presName="rootText" presStyleLbl="node1" presStyleIdx="1" presStyleCnt="2"/>
      <dgm:spPr/>
      <dgm:t>
        <a:bodyPr/>
        <a:lstStyle/>
        <a:p>
          <a:endParaRPr lang="en-US"/>
        </a:p>
      </dgm:t>
    </dgm:pt>
    <dgm:pt modelId="{63F6B7AF-F859-4CBF-8FEB-23E7D819321E}" type="pres">
      <dgm:prSet presAssocID="{7E3E81DC-4AE3-4095-B65B-4EB6F89D9B53}" presName="rootConnector" presStyleLbl="node1" presStyleIdx="1" presStyleCnt="2"/>
      <dgm:spPr/>
      <dgm:t>
        <a:bodyPr/>
        <a:lstStyle/>
        <a:p>
          <a:endParaRPr lang="en-US"/>
        </a:p>
      </dgm:t>
    </dgm:pt>
    <dgm:pt modelId="{6D0322F6-E14B-4067-B29E-2E97ADEC7864}" type="pres">
      <dgm:prSet presAssocID="{7E3E81DC-4AE3-4095-B65B-4EB6F89D9B53}" presName="childShape" presStyleCnt="0"/>
      <dgm:spPr/>
    </dgm:pt>
    <dgm:pt modelId="{C46223E3-B47B-42D1-8BAD-D6F5F69C1E90}" type="pres">
      <dgm:prSet presAssocID="{B08B48E2-80A6-4380-8791-E0679038AE20}" presName="Name13" presStyleLbl="parChTrans1D2" presStyleIdx="1" presStyleCnt="2"/>
      <dgm:spPr/>
      <dgm:t>
        <a:bodyPr/>
        <a:lstStyle/>
        <a:p>
          <a:endParaRPr lang="en-US"/>
        </a:p>
      </dgm:t>
    </dgm:pt>
    <dgm:pt modelId="{46E21164-8E03-4872-A112-4C4860EA76BA}" type="pres">
      <dgm:prSet presAssocID="{396AAAB5-388E-4A32-8471-6EEB4EA391B9}" presName="childText" presStyleLbl="bgAcc1" presStyleIdx="1" presStyleCnt="2">
        <dgm:presLayoutVars>
          <dgm:bulletEnabled val="1"/>
        </dgm:presLayoutVars>
      </dgm:prSet>
      <dgm:spPr/>
      <dgm:t>
        <a:bodyPr/>
        <a:lstStyle/>
        <a:p>
          <a:endParaRPr lang="en-US"/>
        </a:p>
      </dgm:t>
    </dgm:pt>
  </dgm:ptLst>
  <dgm:cxnLst>
    <dgm:cxn modelId="{0FE025ED-87BB-4DBE-8DC8-D160F67C6235}" type="presOf" srcId="{5AC0AABA-F876-4405-A5A6-AFF6F79E17E7}" destId="{610193DE-94BF-4070-B0E2-273FBE41B1A2}" srcOrd="1" destOrd="0" presId="urn:microsoft.com/office/officeart/2005/8/layout/hierarchy3"/>
    <dgm:cxn modelId="{BC929F76-9C91-4F02-8BF1-D45CFB09AC62}" srcId="{90829629-FB84-46CD-859B-94AD7F138FC6}" destId="{7E3E81DC-4AE3-4095-B65B-4EB6F89D9B53}" srcOrd="1" destOrd="0" parTransId="{B7A2F57B-3347-41E7-9E61-E8FF8A27EE3A}" sibTransId="{A0E898E0-6F10-44FB-9833-6647C09DC5F3}"/>
    <dgm:cxn modelId="{93BF9289-6818-418D-B092-09DE3B98EEC3}" type="presOf" srcId="{7E3E81DC-4AE3-4095-B65B-4EB6F89D9B53}" destId="{63F6B7AF-F859-4CBF-8FEB-23E7D819321E}" srcOrd="1" destOrd="0" presId="urn:microsoft.com/office/officeart/2005/8/layout/hierarchy3"/>
    <dgm:cxn modelId="{EB65D7ED-BCFD-407D-82E9-F6E5881DAE70}" type="presOf" srcId="{7E3E81DC-4AE3-4095-B65B-4EB6F89D9B53}" destId="{91A5E184-6F8C-40D6-ABE3-98A2DA831F3A}" srcOrd="0" destOrd="0" presId="urn:microsoft.com/office/officeart/2005/8/layout/hierarchy3"/>
    <dgm:cxn modelId="{A4266903-53FE-4A76-81E8-858A769E4061}" type="presOf" srcId="{B08B48E2-80A6-4380-8791-E0679038AE20}" destId="{C46223E3-B47B-42D1-8BAD-D6F5F69C1E90}" srcOrd="0" destOrd="0" presId="urn:microsoft.com/office/officeart/2005/8/layout/hierarchy3"/>
    <dgm:cxn modelId="{6B14CCD4-3FBB-4E07-A0C3-3963FC2F3976}" type="presOf" srcId="{90829629-FB84-46CD-859B-94AD7F138FC6}" destId="{7FA772D9-43A4-4433-A5DC-CADD3AB7B926}" srcOrd="0" destOrd="0" presId="urn:microsoft.com/office/officeart/2005/8/layout/hierarchy3"/>
    <dgm:cxn modelId="{6DD71567-A338-4FDB-88B4-F9F6C2452D94}" srcId="{90829629-FB84-46CD-859B-94AD7F138FC6}" destId="{5AC0AABA-F876-4405-A5A6-AFF6F79E17E7}" srcOrd="0" destOrd="0" parTransId="{AC42E921-14F6-466A-B61B-C3ED9699AB6B}" sibTransId="{2F3E1FE4-2204-41EF-B80C-9566214C5F6F}"/>
    <dgm:cxn modelId="{7A5CB93E-C7FB-41AB-A860-D0AB7B79D599}" type="presOf" srcId="{1C909C1E-8403-416D-9177-EB7E65058EFA}" destId="{9079A2D3-0F72-413C-9DC1-C3E64D3282B6}" srcOrd="0" destOrd="0" presId="urn:microsoft.com/office/officeart/2005/8/layout/hierarchy3"/>
    <dgm:cxn modelId="{54F4F1CE-7A04-4E51-8989-24234155C7BC}" srcId="{7E3E81DC-4AE3-4095-B65B-4EB6F89D9B53}" destId="{396AAAB5-388E-4A32-8471-6EEB4EA391B9}" srcOrd="0" destOrd="0" parTransId="{B08B48E2-80A6-4380-8791-E0679038AE20}" sibTransId="{84B575B3-2453-453D-ABBA-9D5BACA2E8C9}"/>
    <dgm:cxn modelId="{16F4EA26-17D6-4846-9EF2-4AE64021E2C7}" type="presOf" srcId="{92911C2F-9EDE-49B0-A595-F9BF209C67A4}" destId="{35DAAD81-51E6-4F9A-BF49-4E337531C8FB}" srcOrd="0" destOrd="0" presId="urn:microsoft.com/office/officeart/2005/8/layout/hierarchy3"/>
    <dgm:cxn modelId="{A7A38DEA-AB5C-4788-B983-1E47290335D2}" srcId="{5AC0AABA-F876-4405-A5A6-AFF6F79E17E7}" destId="{92911C2F-9EDE-49B0-A595-F9BF209C67A4}" srcOrd="0" destOrd="0" parTransId="{1C909C1E-8403-416D-9177-EB7E65058EFA}" sibTransId="{9AE2BBDE-B1D0-4EC1-8471-5B002B2A6F3C}"/>
    <dgm:cxn modelId="{2833F64C-C135-409A-B3CA-1A16315C6937}" type="presOf" srcId="{5AC0AABA-F876-4405-A5A6-AFF6F79E17E7}" destId="{7E4D7180-5381-4FC6-A615-1F8D90CFC8D5}" srcOrd="0" destOrd="0" presId="urn:microsoft.com/office/officeart/2005/8/layout/hierarchy3"/>
    <dgm:cxn modelId="{F060A310-A538-4E31-A788-C403B07467F3}" type="presOf" srcId="{396AAAB5-388E-4A32-8471-6EEB4EA391B9}" destId="{46E21164-8E03-4872-A112-4C4860EA76BA}" srcOrd="0" destOrd="0" presId="urn:microsoft.com/office/officeart/2005/8/layout/hierarchy3"/>
    <dgm:cxn modelId="{00A19537-0CBB-4F98-A4E7-5B2DF157E330}" type="presParOf" srcId="{7FA772D9-43A4-4433-A5DC-CADD3AB7B926}" destId="{A6065B70-BCAE-4EF3-A576-010530DBD508}" srcOrd="0" destOrd="0" presId="urn:microsoft.com/office/officeart/2005/8/layout/hierarchy3"/>
    <dgm:cxn modelId="{1FAED2C3-1358-4982-9AD8-D865FD54C4BF}" type="presParOf" srcId="{A6065B70-BCAE-4EF3-A576-010530DBD508}" destId="{9EDD8B08-8FF0-45AB-9625-0477F32AC6D2}" srcOrd="0" destOrd="0" presId="urn:microsoft.com/office/officeart/2005/8/layout/hierarchy3"/>
    <dgm:cxn modelId="{CC878674-482D-4F47-B724-FC995B742DB3}" type="presParOf" srcId="{9EDD8B08-8FF0-45AB-9625-0477F32AC6D2}" destId="{7E4D7180-5381-4FC6-A615-1F8D90CFC8D5}" srcOrd="0" destOrd="0" presId="urn:microsoft.com/office/officeart/2005/8/layout/hierarchy3"/>
    <dgm:cxn modelId="{6B5DF24F-E70E-4F1C-B90F-D811DF2DB1A2}" type="presParOf" srcId="{9EDD8B08-8FF0-45AB-9625-0477F32AC6D2}" destId="{610193DE-94BF-4070-B0E2-273FBE41B1A2}" srcOrd="1" destOrd="0" presId="urn:microsoft.com/office/officeart/2005/8/layout/hierarchy3"/>
    <dgm:cxn modelId="{474BE3AA-B4C9-47C8-BBA7-2A5D174AC18C}" type="presParOf" srcId="{A6065B70-BCAE-4EF3-A576-010530DBD508}" destId="{3EC49057-DAC4-4276-818D-08B81BF7B1D8}" srcOrd="1" destOrd="0" presId="urn:microsoft.com/office/officeart/2005/8/layout/hierarchy3"/>
    <dgm:cxn modelId="{07F8F206-A54D-4649-B58C-745B13500982}" type="presParOf" srcId="{3EC49057-DAC4-4276-818D-08B81BF7B1D8}" destId="{9079A2D3-0F72-413C-9DC1-C3E64D3282B6}" srcOrd="0" destOrd="0" presId="urn:microsoft.com/office/officeart/2005/8/layout/hierarchy3"/>
    <dgm:cxn modelId="{B64FE507-A592-48DC-8C65-CACCF41FB190}" type="presParOf" srcId="{3EC49057-DAC4-4276-818D-08B81BF7B1D8}" destId="{35DAAD81-51E6-4F9A-BF49-4E337531C8FB}" srcOrd="1" destOrd="0" presId="urn:microsoft.com/office/officeart/2005/8/layout/hierarchy3"/>
    <dgm:cxn modelId="{77EC76F7-8FBB-4708-82E2-0688E4DA87CC}" type="presParOf" srcId="{7FA772D9-43A4-4433-A5DC-CADD3AB7B926}" destId="{888B54C7-812D-4556-AC26-72D6C7CFDB4F}" srcOrd="1" destOrd="0" presId="urn:microsoft.com/office/officeart/2005/8/layout/hierarchy3"/>
    <dgm:cxn modelId="{2708FE06-95E1-45E8-9E38-91924FF6E691}" type="presParOf" srcId="{888B54C7-812D-4556-AC26-72D6C7CFDB4F}" destId="{6C192EC0-A592-430F-90A2-52C2819D3DB8}" srcOrd="0" destOrd="0" presId="urn:microsoft.com/office/officeart/2005/8/layout/hierarchy3"/>
    <dgm:cxn modelId="{C5C54131-7997-4762-92F7-919C3564A10F}" type="presParOf" srcId="{6C192EC0-A592-430F-90A2-52C2819D3DB8}" destId="{91A5E184-6F8C-40D6-ABE3-98A2DA831F3A}" srcOrd="0" destOrd="0" presId="urn:microsoft.com/office/officeart/2005/8/layout/hierarchy3"/>
    <dgm:cxn modelId="{B5943F34-CD09-4FA0-8535-35FAF577E1D4}" type="presParOf" srcId="{6C192EC0-A592-430F-90A2-52C2819D3DB8}" destId="{63F6B7AF-F859-4CBF-8FEB-23E7D819321E}" srcOrd="1" destOrd="0" presId="urn:microsoft.com/office/officeart/2005/8/layout/hierarchy3"/>
    <dgm:cxn modelId="{0C06F4A5-23AC-4D81-AC64-6A7260FE426A}" type="presParOf" srcId="{888B54C7-812D-4556-AC26-72D6C7CFDB4F}" destId="{6D0322F6-E14B-4067-B29E-2E97ADEC7864}" srcOrd="1" destOrd="0" presId="urn:microsoft.com/office/officeart/2005/8/layout/hierarchy3"/>
    <dgm:cxn modelId="{4D6B393D-1B3C-4F43-99AE-07E195C0839B}" type="presParOf" srcId="{6D0322F6-E14B-4067-B29E-2E97ADEC7864}" destId="{C46223E3-B47B-42D1-8BAD-D6F5F69C1E90}" srcOrd="0" destOrd="0" presId="urn:microsoft.com/office/officeart/2005/8/layout/hierarchy3"/>
    <dgm:cxn modelId="{4C08E3AF-8BA6-4C9A-B545-C370A7A63CB2}" type="presParOf" srcId="{6D0322F6-E14B-4067-B29E-2E97ADEC7864}" destId="{46E21164-8E03-4872-A112-4C4860EA76BA}"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7733C46-A12A-446C-BCFA-F890DB74D9B7}" type="doc">
      <dgm:prSet loTypeId="urn:microsoft.com/office/officeart/2005/8/layout/vList5" loCatId="list" qsTypeId="urn:microsoft.com/office/officeart/2005/8/quickstyle/3d2" qsCatId="3D" csTypeId="urn:microsoft.com/office/officeart/2005/8/colors/accent0_3" csCatId="mainScheme" phldr="1"/>
      <dgm:spPr/>
      <dgm:t>
        <a:bodyPr/>
        <a:lstStyle/>
        <a:p>
          <a:endParaRPr lang="en-US"/>
        </a:p>
      </dgm:t>
    </dgm:pt>
    <dgm:pt modelId="{E3499BF6-0040-4F2E-AC89-39420439E7E0}">
      <dgm:prSet/>
      <dgm:spPr/>
      <dgm:t>
        <a:bodyPr/>
        <a:lstStyle/>
        <a:p>
          <a:pPr rtl="0"/>
          <a:r>
            <a:rPr lang="en-US" dirty="0" smtClean="0"/>
            <a:t>anchoring</a:t>
          </a:r>
          <a:r>
            <a:rPr lang="fa-IR" dirty="0" smtClean="0"/>
            <a:t> </a:t>
          </a:r>
          <a:r>
            <a:rPr lang="en-US" dirty="0" smtClean="0"/>
            <a:t> &amp; adjustment</a:t>
          </a:r>
          <a:endParaRPr lang="fa-IR" dirty="0"/>
        </a:p>
      </dgm:t>
    </dgm:pt>
    <dgm:pt modelId="{6BA75CF4-0FD6-48FB-8448-2B9D34843C9F}" type="parTrans" cxnId="{5532391B-73F5-493B-937D-9BAC339FD82B}">
      <dgm:prSet/>
      <dgm:spPr/>
      <dgm:t>
        <a:bodyPr/>
        <a:lstStyle/>
        <a:p>
          <a:endParaRPr lang="en-US"/>
        </a:p>
      </dgm:t>
    </dgm:pt>
    <dgm:pt modelId="{8A5B84AF-903E-4599-AE00-CE20BEDF19B8}" type="sibTrans" cxnId="{5532391B-73F5-493B-937D-9BAC339FD82B}">
      <dgm:prSet/>
      <dgm:spPr/>
      <dgm:t>
        <a:bodyPr/>
        <a:lstStyle/>
        <a:p>
          <a:endParaRPr lang="en-US"/>
        </a:p>
      </dgm:t>
    </dgm:pt>
    <dgm:pt modelId="{9665094B-206B-4520-87DE-31C23A4CB91E}">
      <dgm:prSet/>
      <dgm:spPr/>
      <dgm:t>
        <a:bodyPr/>
        <a:lstStyle/>
        <a:p>
          <a:pPr rtl="1"/>
          <a:r>
            <a:rPr lang="fa-IR" dirty="0" smtClean="0">
              <a:latin typeface="Bzar"/>
              <a:ea typeface="Arial Unicode MS" pitchFamily="34" charset="-128"/>
              <a:cs typeface="B Zar" pitchFamily="2" charset="-78"/>
            </a:rPr>
            <a:t>آغازگاه و تعدیل</a:t>
          </a:r>
          <a:endParaRPr lang="en-US" dirty="0">
            <a:latin typeface="Bzar"/>
            <a:ea typeface="Arial Unicode MS" pitchFamily="34" charset="-128"/>
            <a:cs typeface="B Zar" pitchFamily="2" charset="-78"/>
          </a:endParaRPr>
        </a:p>
      </dgm:t>
    </dgm:pt>
    <dgm:pt modelId="{E8F764FF-5792-444D-A670-693D9DCE3E80}" type="parTrans" cxnId="{C51C0640-C312-4E77-B567-6868EDAE1A4A}">
      <dgm:prSet/>
      <dgm:spPr/>
      <dgm:t>
        <a:bodyPr/>
        <a:lstStyle/>
        <a:p>
          <a:endParaRPr lang="en-US"/>
        </a:p>
      </dgm:t>
    </dgm:pt>
    <dgm:pt modelId="{05AEFC9D-3CA9-4B71-BC0E-A1840D282364}" type="sibTrans" cxnId="{C51C0640-C312-4E77-B567-6868EDAE1A4A}">
      <dgm:prSet/>
      <dgm:spPr/>
      <dgm:t>
        <a:bodyPr/>
        <a:lstStyle/>
        <a:p>
          <a:endParaRPr lang="en-US"/>
        </a:p>
      </dgm:t>
    </dgm:pt>
    <dgm:pt modelId="{99F3A805-9914-4A00-9211-4D9BFF5480D7}">
      <dgm:prSet/>
      <dgm:spPr/>
      <dgm:t>
        <a:bodyPr/>
        <a:lstStyle/>
        <a:p>
          <a:pPr rtl="0"/>
          <a:r>
            <a:rPr lang="en-US" dirty="0" smtClean="0"/>
            <a:t>Representativeness</a:t>
          </a:r>
          <a:endParaRPr lang="fa-IR" dirty="0"/>
        </a:p>
      </dgm:t>
    </dgm:pt>
    <dgm:pt modelId="{ED3D6A3A-5208-404D-B331-AA8D1125620D}" type="parTrans" cxnId="{356C9169-5AB1-4110-BF7D-FA8B7B61BAB4}">
      <dgm:prSet/>
      <dgm:spPr/>
      <dgm:t>
        <a:bodyPr/>
        <a:lstStyle/>
        <a:p>
          <a:endParaRPr lang="en-US"/>
        </a:p>
      </dgm:t>
    </dgm:pt>
    <dgm:pt modelId="{3E67F451-1FB9-42CC-86C7-975B272B5971}" type="sibTrans" cxnId="{356C9169-5AB1-4110-BF7D-FA8B7B61BAB4}">
      <dgm:prSet/>
      <dgm:spPr/>
      <dgm:t>
        <a:bodyPr/>
        <a:lstStyle/>
        <a:p>
          <a:endParaRPr lang="en-US"/>
        </a:p>
      </dgm:t>
    </dgm:pt>
    <dgm:pt modelId="{98A49AED-679F-4561-A524-EFEFF206E6A0}">
      <dgm:prSet/>
      <dgm:spPr/>
      <dgm:t>
        <a:bodyPr/>
        <a:lstStyle/>
        <a:p>
          <a:pPr rtl="1"/>
          <a:r>
            <a:rPr lang="fa-IR" dirty="0" smtClean="0">
              <a:latin typeface="Bzar"/>
              <a:ea typeface="Arial Unicode MS" pitchFamily="34" charset="-128"/>
              <a:cs typeface="B Zar" pitchFamily="2" charset="-78"/>
            </a:rPr>
            <a:t>نمايندگي</a:t>
          </a:r>
          <a:endParaRPr lang="fa-IR" dirty="0">
            <a:latin typeface="Bzar"/>
            <a:ea typeface="Arial Unicode MS" pitchFamily="34" charset="-128"/>
            <a:cs typeface="B Zar" pitchFamily="2" charset="-78"/>
          </a:endParaRPr>
        </a:p>
      </dgm:t>
    </dgm:pt>
    <dgm:pt modelId="{3698EFED-F20F-4C19-847C-3EB95D98FC98}" type="parTrans" cxnId="{7273FF0B-A4AD-4E8B-8669-08FFAE3ACDBB}">
      <dgm:prSet/>
      <dgm:spPr/>
      <dgm:t>
        <a:bodyPr/>
        <a:lstStyle/>
        <a:p>
          <a:endParaRPr lang="en-US"/>
        </a:p>
      </dgm:t>
    </dgm:pt>
    <dgm:pt modelId="{E988992E-1621-4D81-A447-C0B4644C6346}" type="sibTrans" cxnId="{7273FF0B-A4AD-4E8B-8669-08FFAE3ACDBB}">
      <dgm:prSet/>
      <dgm:spPr/>
      <dgm:t>
        <a:bodyPr/>
        <a:lstStyle/>
        <a:p>
          <a:endParaRPr lang="en-US"/>
        </a:p>
      </dgm:t>
    </dgm:pt>
    <dgm:pt modelId="{7F50D888-2F25-4F28-BE27-8A2727DA4793}">
      <dgm:prSet/>
      <dgm:spPr/>
      <dgm:t>
        <a:bodyPr/>
        <a:lstStyle/>
        <a:p>
          <a:pPr rtl="0"/>
          <a:r>
            <a:rPr lang="en-US" dirty="0" smtClean="0"/>
            <a:t>availability</a:t>
          </a:r>
          <a:endParaRPr lang="en-US" dirty="0"/>
        </a:p>
      </dgm:t>
    </dgm:pt>
    <dgm:pt modelId="{F8F57608-C953-47A2-9837-EF7260206094}" type="parTrans" cxnId="{4354C8F3-C0C5-44B5-825F-A4301E5AD6D1}">
      <dgm:prSet/>
      <dgm:spPr/>
      <dgm:t>
        <a:bodyPr/>
        <a:lstStyle/>
        <a:p>
          <a:endParaRPr lang="en-US"/>
        </a:p>
      </dgm:t>
    </dgm:pt>
    <dgm:pt modelId="{B612E2C9-8A91-4789-A9F6-08B53BEBDF4A}" type="sibTrans" cxnId="{4354C8F3-C0C5-44B5-825F-A4301E5AD6D1}">
      <dgm:prSet/>
      <dgm:spPr/>
      <dgm:t>
        <a:bodyPr/>
        <a:lstStyle/>
        <a:p>
          <a:endParaRPr lang="en-US"/>
        </a:p>
      </dgm:t>
    </dgm:pt>
    <dgm:pt modelId="{D53F3C6B-29B2-4D8B-9E9D-B436BD889352}">
      <dgm:prSet/>
      <dgm:spPr/>
      <dgm:t>
        <a:bodyPr/>
        <a:lstStyle/>
        <a:p>
          <a:pPr rtl="1"/>
          <a:r>
            <a:rPr lang="fa-IR" dirty="0" smtClean="0">
              <a:latin typeface="Bzar"/>
              <a:ea typeface="Arial Unicode MS" pitchFamily="34" charset="-128"/>
              <a:cs typeface="B Zar" pitchFamily="2" charset="-78"/>
            </a:rPr>
            <a:t>دسترسی</a:t>
          </a:r>
          <a:endParaRPr lang="en-US" dirty="0">
            <a:latin typeface="Bzar"/>
            <a:ea typeface="Arial Unicode MS" pitchFamily="34" charset="-128"/>
            <a:cs typeface="B Zar" pitchFamily="2" charset="-78"/>
          </a:endParaRPr>
        </a:p>
      </dgm:t>
    </dgm:pt>
    <dgm:pt modelId="{88CEDB0C-BE65-4CFB-9A80-3BA9D7D723D1}" type="parTrans" cxnId="{892BB95E-0E48-4789-9D78-3C349751AFEE}">
      <dgm:prSet/>
      <dgm:spPr/>
      <dgm:t>
        <a:bodyPr/>
        <a:lstStyle/>
        <a:p>
          <a:endParaRPr lang="en-US"/>
        </a:p>
      </dgm:t>
    </dgm:pt>
    <dgm:pt modelId="{EC15494A-A779-48B8-A962-FACBAEC8DE7E}" type="sibTrans" cxnId="{892BB95E-0E48-4789-9D78-3C349751AFEE}">
      <dgm:prSet/>
      <dgm:spPr/>
      <dgm:t>
        <a:bodyPr/>
        <a:lstStyle/>
        <a:p>
          <a:endParaRPr lang="en-US"/>
        </a:p>
      </dgm:t>
    </dgm:pt>
    <dgm:pt modelId="{B40D7832-13AD-4B2F-9A35-72D2C3B746EB}">
      <dgm:prSet/>
      <dgm:spPr/>
      <dgm:t>
        <a:bodyPr/>
        <a:lstStyle/>
        <a:p>
          <a:pPr rtl="0"/>
          <a:r>
            <a:rPr lang="en-US" dirty="0" smtClean="0"/>
            <a:t>overconfidence</a:t>
          </a:r>
          <a:endParaRPr lang="fa-IR" dirty="0"/>
        </a:p>
      </dgm:t>
    </dgm:pt>
    <dgm:pt modelId="{1CCDE7B7-14C5-4F26-AEBA-5E68684E0EFE}" type="parTrans" cxnId="{9C675F3D-2912-4CB4-B245-04F6F69FDBD8}">
      <dgm:prSet/>
      <dgm:spPr/>
      <dgm:t>
        <a:bodyPr/>
        <a:lstStyle/>
        <a:p>
          <a:endParaRPr lang="en-US"/>
        </a:p>
      </dgm:t>
    </dgm:pt>
    <dgm:pt modelId="{4B103422-1B91-419B-98EE-5B5B5157F2F7}" type="sibTrans" cxnId="{9C675F3D-2912-4CB4-B245-04F6F69FDBD8}">
      <dgm:prSet/>
      <dgm:spPr/>
      <dgm:t>
        <a:bodyPr/>
        <a:lstStyle/>
        <a:p>
          <a:endParaRPr lang="en-US"/>
        </a:p>
      </dgm:t>
    </dgm:pt>
    <dgm:pt modelId="{5D6BCCDE-E7DE-47E0-9643-0CEE3AF59687}">
      <dgm:prSet/>
      <dgm:spPr/>
      <dgm:t>
        <a:bodyPr/>
        <a:lstStyle/>
        <a:p>
          <a:pPr rtl="1"/>
          <a:r>
            <a:rPr lang="fa-IR" dirty="0" smtClean="0">
              <a:latin typeface="Bzar"/>
              <a:ea typeface="Arial Unicode MS" pitchFamily="34" charset="-128"/>
              <a:cs typeface="B Zar" pitchFamily="2" charset="-78"/>
            </a:rPr>
            <a:t>اعتماد مفرط</a:t>
          </a:r>
          <a:endParaRPr lang="en-US" dirty="0">
            <a:latin typeface="Bzar"/>
            <a:ea typeface="Arial Unicode MS" pitchFamily="34" charset="-128"/>
            <a:cs typeface="B Zar" pitchFamily="2" charset="-78"/>
          </a:endParaRPr>
        </a:p>
      </dgm:t>
    </dgm:pt>
    <dgm:pt modelId="{5A3694C8-BFC8-44B8-9491-C46AC06A0AB2}" type="parTrans" cxnId="{CF977773-8954-46E5-8916-3FF0462A5F16}">
      <dgm:prSet/>
      <dgm:spPr/>
      <dgm:t>
        <a:bodyPr/>
        <a:lstStyle/>
        <a:p>
          <a:endParaRPr lang="en-US"/>
        </a:p>
      </dgm:t>
    </dgm:pt>
    <dgm:pt modelId="{796C8309-452B-4F73-A3BA-E8C7612EBCCB}" type="sibTrans" cxnId="{CF977773-8954-46E5-8916-3FF0462A5F16}">
      <dgm:prSet/>
      <dgm:spPr/>
      <dgm:t>
        <a:bodyPr/>
        <a:lstStyle/>
        <a:p>
          <a:endParaRPr lang="en-US"/>
        </a:p>
      </dgm:t>
    </dgm:pt>
    <dgm:pt modelId="{2F3D8194-42DB-4094-B33B-CE281791651B}">
      <dgm:prSet/>
      <dgm:spPr/>
      <dgm:t>
        <a:bodyPr/>
        <a:lstStyle/>
        <a:p>
          <a:pPr rtl="0"/>
          <a:r>
            <a:rPr lang="en-US" dirty="0" smtClean="0"/>
            <a:t>gambler’s fallacy</a:t>
          </a:r>
          <a:endParaRPr lang="fa-IR" dirty="0"/>
        </a:p>
      </dgm:t>
    </dgm:pt>
    <dgm:pt modelId="{B1E4F8EF-5DA2-4602-87A2-A7FBDC7C48B3}" type="parTrans" cxnId="{51AC1097-4CF3-4053-86D5-F6999EAD62D0}">
      <dgm:prSet/>
      <dgm:spPr/>
      <dgm:t>
        <a:bodyPr/>
        <a:lstStyle/>
        <a:p>
          <a:endParaRPr lang="en-US"/>
        </a:p>
      </dgm:t>
    </dgm:pt>
    <dgm:pt modelId="{3177DA6C-7956-46E8-893A-AAC8F251D82C}" type="sibTrans" cxnId="{51AC1097-4CF3-4053-86D5-F6999EAD62D0}">
      <dgm:prSet/>
      <dgm:spPr/>
      <dgm:t>
        <a:bodyPr/>
        <a:lstStyle/>
        <a:p>
          <a:endParaRPr lang="en-US"/>
        </a:p>
      </dgm:t>
    </dgm:pt>
    <dgm:pt modelId="{D10C7D37-9EC3-4491-A3FF-7C5078D450AD}">
      <dgm:prSet/>
      <dgm:spPr/>
      <dgm:t>
        <a:bodyPr/>
        <a:lstStyle/>
        <a:p>
          <a:pPr rtl="1"/>
          <a:r>
            <a:rPr lang="fa-IR" dirty="0" smtClean="0">
              <a:latin typeface="Bzar"/>
              <a:ea typeface="Arial Unicode MS" pitchFamily="34" charset="-128"/>
              <a:cs typeface="B Zar" pitchFamily="2" charset="-78"/>
            </a:rPr>
            <a:t>توهم (سفسطة) قمارباز</a:t>
          </a:r>
          <a:endParaRPr lang="fa-IR" dirty="0">
            <a:latin typeface="Bzar"/>
            <a:ea typeface="Arial Unicode MS" pitchFamily="34" charset="-128"/>
            <a:cs typeface="B Zar" pitchFamily="2" charset="-78"/>
          </a:endParaRPr>
        </a:p>
      </dgm:t>
    </dgm:pt>
    <dgm:pt modelId="{E35E36AB-C30A-4A2D-81CA-340E6A232EDF}" type="parTrans" cxnId="{46CD720C-4443-4999-BEBA-D5F7B5520910}">
      <dgm:prSet/>
      <dgm:spPr/>
      <dgm:t>
        <a:bodyPr/>
        <a:lstStyle/>
        <a:p>
          <a:endParaRPr lang="en-US"/>
        </a:p>
      </dgm:t>
    </dgm:pt>
    <dgm:pt modelId="{04C2C7FA-F8D4-412C-9864-1492BDC48566}" type="sibTrans" cxnId="{46CD720C-4443-4999-BEBA-D5F7B5520910}">
      <dgm:prSet/>
      <dgm:spPr/>
      <dgm:t>
        <a:bodyPr/>
        <a:lstStyle/>
        <a:p>
          <a:endParaRPr lang="en-US"/>
        </a:p>
      </dgm:t>
    </dgm:pt>
    <dgm:pt modelId="{7515A9F9-64C0-4C45-B0E4-8CAE0E38E7FC}" type="pres">
      <dgm:prSet presAssocID="{47733C46-A12A-446C-BCFA-F890DB74D9B7}" presName="Name0" presStyleCnt="0">
        <dgm:presLayoutVars>
          <dgm:dir/>
          <dgm:animLvl val="lvl"/>
          <dgm:resizeHandles val="exact"/>
        </dgm:presLayoutVars>
      </dgm:prSet>
      <dgm:spPr/>
      <dgm:t>
        <a:bodyPr/>
        <a:lstStyle/>
        <a:p>
          <a:endParaRPr lang="en-US"/>
        </a:p>
      </dgm:t>
    </dgm:pt>
    <dgm:pt modelId="{9B0FB5E1-7334-4CB0-B9EC-ED96337CA281}" type="pres">
      <dgm:prSet presAssocID="{E3499BF6-0040-4F2E-AC89-39420439E7E0}" presName="linNode" presStyleCnt="0"/>
      <dgm:spPr/>
    </dgm:pt>
    <dgm:pt modelId="{2A9C98D3-194A-4A23-848A-1B4DE71C4AB8}" type="pres">
      <dgm:prSet presAssocID="{E3499BF6-0040-4F2E-AC89-39420439E7E0}" presName="parentText" presStyleLbl="node1" presStyleIdx="0" presStyleCnt="5" custScaleX="144542">
        <dgm:presLayoutVars>
          <dgm:chMax val="1"/>
          <dgm:bulletEnabled val="1"/>
        </dgm:presLayoutVars>
      </dgm:prSet>
      <dgm:spPr/>
      <dgm:t>
        <a:bodyPr/>
        <a:lstStyle/>
        <a:p>
          <a:endParaRPr lang="en-US"/>
        </a:p>
      </dgm:t>
    </dgm:pt>
    <dgm:pt modelId="{64B25ED6-DDF3-4670-A2EB-FD50B584D8A1}" type="pres">
      <dgm:prSet presAssocID="{E3499BF6-0040-4F2E-AC89-39420439E7E0}" presName="descendantText" presStyleLbl="alignAccFollowNode1" presStyleIdx="0" presStyleCnt="5" custScaleX="78485">
        <dgm:presLayoutVars>
          <dgm:bulletEnabled val="1"/>
        </dgm:presLayoutVars>
      </dgm:prSet>
      <dgm:spPr/>
      <dgm:t>
        <a:bodyPr/>
        <a:lstStyle/>
        <a:p>
          <a:endParaRPr lang="en-US"/>
        </a:p>
      </dgm:t>
    </dgm:pt>
    <dgm:pt modelId="{EC03F494-79A2-4190-9153-F2A49FF456CE}" type="pres">
      <dgm:prSet presAssocID="{8A5B84AF-903E-4599-AE00-CE20BEDF19B8}" presName="sp" presStyleCnt="0"/>
      <dgm:spPr/>
    </dgm:pt>
    <dgm:pt modelId="{FE7E3CE2-7760-4771-9A59-F0BB8FFBBA84}" type="pres">
      <dgm:prSet presAssocID="{99F3A805-9914-4A00-9211-4D9BFF5480D7}" presName="linNode" presStyleCnt="0"/>
      <dgm:spPr/>
    </dgm:pt>
    <dgm:pt modelId="{3D868579-70CF-42D4-9394-9975B1836EF0}" type="pres">
      <dgm:prSet presAssocID="{99F3A805-9914-4A00-9211-4D9BFF5480D7}" presName="parentText" presStyleLbl="node1" presStyleIdx="1" presStyleCnt="5" custScaleX="144537">
        <dgm:presLayoutVars>
          <dgm:chMax val="1"/>
          <dgm:bulletEnabled val="1"/>
        </dgm:presLayoutVars>
      </dgm:prSet>
      <dgm:spPr/>
      <dgm:t>
        <a:bodyPr/>
        <a:lstStyle/>
        <a:p>
          <a:endParaRPr lang="en-US"/>
        </a:p>
      </dgm:t>
    </dgm:pt>
    <dgm:pt modelId="{F5E79603-C86F-4A20-B4EA-886A20DAD4FE}" type="pres">
      <dgm:prSet presAssocID="{99F3A805-9914-4A00-9211-4D9BFF5480D7}" presName="descendantText" presStyleLbl="alignAccFollowNode1" presStyleIdx="1" presStyleCnt="5" custScaleX="78485">
        <dgm:presLayoutVars>
          <dgm:bulletEnabled val="1"/>
        </dgm:presLayoutVars>
      </dgm:prSet>
      <dgm:spPr/>
      <dgm:t>
        <a:bodyPr/>
        <a:lstStyle/>
        <a:p>
          <a:endParaRPr lang="en-US"/>
        </a:p>
      </dgm:t>
    </dgm:pt>
    <dgm:pt modelId="{78E5C36E-B35D-4CA2-89B2-4CC76029B7FE}" type="pres">
      <dgm:prSet presAssocID="{3E67F451-1FB9-42CC-86C7-975B272B5971}" presName="sp" presStyleCnt="0"/>
      <dgm:spPr/>
    </dgm:pt>
    <dgm:pt modelId="{E24020A7-68DE-40BB-AE78-AB73D0CC7645}" type="pres">
      <dgm:prSet presAssocID="{7F50D888-2F25-4F28-BE27-8A2727DA4793}" presName="linNode" presStyleCnt="0"/>
      <dgm:spPr/>
    </dgm:pt>
    <dgm:pt modelId="{9CCD633F-C155-4180-9B20-41FC67015945}" type="pres">
      <dgm:prSet presAssocID="{7F50D888-2F25-4F28-BE27-8A2727DA4793}" presName="parentText" presStyleLbl="node1" presStyleIdx="2" presStyleCnt="5" custScaleX="144537">
        <dgm:presLayoutVars>
          <dgm:chMax val="1"/>
          <dgm:bulletEnabled val="1"/>
        </dgm:presLayoutVars>
      </dgm:prSet>
      <dgm:spPr/>
      <dgm:t>
        <a:bodyPr/>
        <a:lstStyle/>
        <a:p>
          <a:endParaRPr lang="en-US"/>
        </a:p>
      </dgm:t>
    </dgm:pt>
    <dgm:pt modelId="{A5198C9E-D47B-4CAB-9590-9D219E75F4F9}" type="pres">
      <dgm:prSet presAssocID="{7F50D888-2F25-4F28-BE27-8A2727DA4793}" presName="descendantText" presStyleLbl="alignAccFollowNode1" presStyleIdx="2" presStyleCnt="5" custScaleX="78485">
        <dgm:presLayoutVars>
          <dgm:bulletEnabled val="1"/>
        </dgm:presLayoutVars>
      </dgm:prSet>
      <dgm:spPr/>
      <dgm:t>
        <a:bodyPr/>
        <a:lstStyle/>
        <a:p>
          <a:endParaRPr lang="en-US"/>
        </a:p>
      </dgm:t>
    </dgm:pt>
    <dgm:pt modelId="{368958E3-D9B9-4781-A53B-7D5BE15A0AA3}" type="pres">
      <dgm:prSet presAssocID="{B612E2C9-8A91-4789-A9F6-08B53BEBDF4A}" presName="sp" presStyleCnt="0"/>
      <dgm:spPr/>
    </dgm:pt>
    <dgm:pt modelId="{C0E59B9A-5D32-455D-8FD4-CFFC148CA547}" type="pres">
      <dgm:prSet presAssocID="{B40D7832-13AD-4B2F-9A35-72D2C3B746EB}" presName="linNode" presStyleCnt="0"/>
      <dgm:spPr/>
    </dgm:pt>
    <dgm:pt modelId="{683F12C4-1803-4F05-8359-65782EBB2523}" type="pres">
      <dgm:prSet presAssocID="{B40D7832-13AD-4B2F-9A35-72D2C3B746EB}" presName="parentText" presStyleLbl="node1" presStyleIdx="3" presStyleCnt="5" custScaleX="144537">
        <dgm:presLayoutVars>
          <dgm:chMax val="1"/>
          <dgm:bulletEnabled val="1"/>
        </dgm:presLayoutVars>
      </dgm:prSet>
      <dgm:spPr/>
      <dgm:t>
        <a:bodyPr/>
        <a:lstStyle/>
        <a:p>
          <a:endParaRPr lang="en-US"/>
        </a:p>
      </dgm:t>
    </dgm:pt>
    <dgm:pt modelId="{575C227F-F40F-45D0-B29E-93513790A77B}" type="pres">
      <dgm:prSet presAssocID="{B40D7832-13AD-4B2F-9A35-72D2C3B746EB}" presName="descendantText" presStyleLbl="alignAccFollowNode1" presStyleIdx="3" presStyleCnt="5" custScaleX="78485">
        <dgm:presLayoutVars>
          <dgm:bulletEnabled val="1"/>
        </dgm:presLayoutVars>
      </dgm:prSet>
      <dgm:spPr/>
      <dgm:t>
        <a:bodyPr/>
        <a:lstStyle/>
        <a:p>
          <a:endParaRPr lang="en-US"/>
        </a:p>
      </dgm:t>
    </dgm:pt>
    <dgm:pt modelId="{4F650886-5AB5-46C0-A74D-09EA222AFAE6}" type="pres">
      <dgm:prSet presAssocID="{4B103422-1B91-419B-98EE-5B5B5157F2F7}" presName="sp" presStyleCnt="0"/>
      <dgm:spPr/>
    </dgm:pt>
    <dgm:pt modelId="{3F7286ED-AB2F-4233-95B6-5FE2C4EB5EE8}" type="pres">
      <dgm:prSet presAssocID="{2F3D8194-42DB-4094-B33B-CE281791651B}" presName="linNode" presStyleCnt="0"/>
      <dgm:spPr/>
    </dgm:pt>
    <dgm:pt modelId="{B0D8623A-7BCD-4668-97EF-4E6D49092C2C}" type="pres">
      <dgm:prSet presAssocID="{2F3D8194-42DB-4094-B33B-CE281791651B}" presName="parentText" presStyleLbl="node1" presStyleIdx="4" presStyleCnt="5" custScaleX="144537">
        <dgm:presLayoutVars>
          <dgm:chMax val="1"/>
          <dgm:bulletEnabled val="1"/>
        </dgm:presLayoutVars>
      </dgm:prSet>
      <dgm:spPr/>
      <dgm:t>
        <a:bodyPr/>
        <a:lstStyle/>
        <a:p>
          <a:endParaRPr lang="en-US"/>
        </a:p>
      </dgm:t>
    </dgm:pt>
    <dgm:pt modelId="{3DC18B4D-7BCF-4430-9E99-12A92E9AD068}" type="pres">
      <dgm:prSet presAssocID="{2F3D8194-42DB-4094-B33B-CE281791651B}" presName="descendantText" presStyleLbl="alignAccFollowNode1" presStyleIdx="4" presStyleCnt="5" custScaleX="78485">
        <dgm:presLayoutVars>
          <dgm:bulletEnabled val="1"/>
        </dgm:presLayoutVars>
      </dgm:prSet>
      <dgm:spPr/>
      <dgm:t>
        <a:bodyPr/>
        <a:lstStyle/>
        <a:p>
          <a:endParaRPr lang="en-US"/>
        </a:p>
      </dgm:t>
    </dgm:pt>
  </dgm:ptLst>
  <dgm:cxnLst>
    <dgm:cxn modelId="{356C9169-5AB1-4110-BF7D-FA8B7B61BAB4}" srcId="{47733C46-A12A-446C-BCFA-F890DB74D9B7}" destId="{99F3A805-9914-4A00-9211-4D9BFF5480D7}" srcOrd="1" destOrd="0" parTransId="{ED3D6A3A-5208-404D-B331-AA8D1125620D}" sibTransId="{3E67F451-1FB9-42CC-86C7-975B272B5971}"/>
    <dgm:cxn modelId="{F7035FAC-6073-4EA9-8275-B215783D6189}" type="presOf" srcId="{99F3A805-9914-4A00-9211-4D9BFF5480D7}" destId="{3D868579-70CF-42D4-9394-9975B1836EF0}" srcOrd="0" destOrd="0" presId="urn:microsoft.com/office/officeart/2005/8/layout/vList5"/>
    <dgm:cxn modelId="{E402B2EE-35BE-45E6-B9B8-37787C1D853D}" type="presOf" srcId="{2F3D8194-42DB-4094-B33B-CE281791651B}" destId="{B0D8623A-7BCD-4668-97EF-4E6D49092C2C}" srcOrd="0" destOrd="0" presId="urn:microsoft.com/office/officeart/2005/8/layout/vList5"/>
    <dgm:cxn modelId="{7DB1EEE4-A363-463F-9B0C-F4FC1B467E46}" type="presOf" srcId="{98A49AED-679F-4561-A524-EFEFF206E6A0}" destId="{F5E79603-C86F-4A20-B4EA-886A20DAD4FE}" srcOrd="0" destOrd="0" presId="urn:microsoft.com/office/officeart/2005/8/layout/vList5"/>
    <dgm:cxn modelId="{96B6B60D-FACE-4FD6-B057-D9A1DB226339}" type="presOf" srcId="{E3499BF6-0040-4F2E-AC89-39420439E7E0}" destId="{2A9C98D3-194A-4A23-848A-1B4DE71C4AB8}" srcOrd="0" destOrd="0" presId="urn:microsoft.com/office/officeart/2005/8/layout/vList5"/>
    <dgm:cxn modelId="{967AA0CF-7AAA-4061-A46D-5237B6641B86}" type="presOf" srcId="{9665094B-206B-4520-87DE-31C23A4CB91E}" destId="{64B25ED6-DDF3-4670-A2EB-FD50B584D8A1}" srcOrd="0" destOrd="0" presId="urn:microsoft.com/office/officeart/2005/8/layout/vList5"/>
    <dgm:cxn modelId="{C51C0640-C312-4E77-B567-6868EDAE1A4A}" srcId="{E3499BF6-0040-4F2E-AC89-39420439E7E0}" destId="{9665094B-206B-4520-87DE-31C23A4CB91E}" srcOrd="0" destOrd="0" parTransId="{E8F764FF-5792-444D-A670-693D9DCE3E80}" sibTransId="{05AEFC9D-3CA9-4B71-BC0E-A1840D282364}"/>
    <dgm:cxn modelId="{1E91102B-1FD2-46FC-8587-407F196A6525}" type="presOf" srcId="{7F50D888-2F25-4F28-BE27-8A2727DA4793}" destId="{9CCD633F-C155-4180-9B20-41FC67015945}" srcOrd="0" destOrd="0" presId="urn:microsoft.com/office/officeart/2005/8/layout/vList5"/>
    <dgm:cxn modelId="{46CD720C-4443-4999-BEBA-D5F7B5520910}" srcId="{2F3D8194-42DB-4094-B33B-CE281791651B}" destId="{D10C7D37-9EC3-4491-A3FF-7C5078D450AD}" srcOrd="0" destOrd="0" parTransId="{E35E36AB-C30A-4A2D-81CA-340E6A232EDF}" sibTransId="{04C2C7FA-F8D4-412C-9864-1492BDC48566}"/>
    <dgm:cxn modelId="{7273FF0B-A4AD-4E8B-8669-08FFAE3ACDBB}" srcId="{99F3A805-9914-4A00-9211-4D9BFF5480D7}" destId="{98A49AED-679F-4561-A524-EFEFF206E6A0}" srcOrd="0" destOrd="0" parTransId="{3698EFED-F20F-4C19-847C-3EB95D98FC98}" sibTransId="{E988992E-1621-4D81-A447-C0B4644C6346}"/>
    <dgm:cxn modelId="{E084537B-99A4-4D25-8AFB-B40229135263}" type="presOf" srcId="{5D6BCCDE-E7DE-47E0-9643-0CEE3AF59687}" destId="{575C227F-F40F-45D0-B29E-93513790A77B}" srcOrd="0" destOrd="0" presId="urn:microsoft.com/office/officeart/2005/8/layout/vList5"/>
    <dgm:cxn modelId="{80DF3003-3A50-431F-B854-F4F9BCDE2518}" type="presOf" srcId="{D53F3C6B-29B2-4D8B-9E9D-B436BD889352}" destId="{A5198C9E-D47B-4CAB-9590-9D219E75F4F9}" srcOrd="0" destOrd="0" presId="urn:microsoft.com/office/officeart/2005/8/layout/vList5"/>
    <dgm:cxn modelId="{1E535FB3-030B-44D9-802E-8EC27BEA8275}" type="presOf" srcId="{47733C46-A12A-446C-BCFA-F890DB74D9B7}" destId="{7515A9F9-64C0-4C45-B0E4-8CAE0E38E7FC}" srcOrd="0" destOrd="0" presId="urn:microsoft.com/office/officeart/2005/8/layout/vList5"/>
    <dgm:cxn modelId="{5532391B-73F5-493B-937D-9BAC339FD82B}" srcId="{47733C46-A12A-446C-BCFA-F890DB74D9B7}" destId="{E3499BF6-0040-4F2E-AC89-39420439E7E0}" srcOrd="0" destOrd="0" parTransId="{6BA75CF4-0FD6-48FB-8448-2B9D34843C9F}" sibTransId="{8A5B84AF-903E-4599-AE00-CE20BEDF19B8}"/>
    <dgm:cxn modelId="{51AC1097-4CF3-4053-86D5-F6999EAD62D0}" srcId="{47733C46-A12A-446C-BCFA-F890DB74D9B7}" destId="{2F3D8194-42DB-4094-B33B-CE281791651B}" srcOrd="4" destOrd="0" parTransId="{B1E4F8EF-5DA2-4602-87A2-A7FBDC7C48B3}" sibTransId="{3177DA6C-7956-46E8-893A-AAC8F251D82C}"/>
    <dgm:cxn modelId="{4354C8F3-C0C5-44B5-825F-A4301E5AD6D1}" srcId="{47733C46-A12A-446C-BCFA-F890DB74D9B7}" destId="{7F50D888-2F25-4F28-BE27-8A2727DA4793}" srcOrd="2" destOrd="0" parTransId="{F8F57608-C953-47A2-9837-EF7260206094}" sibTransId="{B612E2C9-8A91-4789-A9F6-08B53BEBDF4A}"/>
    <dgm:cxn modelId="{9C675F3D-2912-4CB4-B245-04F6F69FDBD8}" srcId="{47733C46-A12A-446C-BCFA-F890DB74D9B7}" destId="{B40D7832-13AD-4B2F-9A35-72D2C3B746EB}" srcOrd="3" destOrd="0" parTransId="{1CCDE7B7-14C5-4F26-AEBA-5E68684E0EFE}" sibTransId="{4B103422-1B91-419B-98EE-5B5B5157F2F7}"/>
    <dgm:cxn modelId="{892BB95E-0E48-4789-9D78-3C349751AFEE}" srcId="{7F50D888-2F25-4F28-BE27-8A2727DA4793}" destId="{D53F3C6B-29B2-4D8B-9E9D-B436BD889352}" srcOrd="0" destOrd="0" parTransId="{88CEDB0C-BE65-4CFB-9A80-3BA9D7D723D1}" sibTransId="{EC15494A-A779-48B8-A962-FACBAEC8DE7E}"/>
    <dgm:cxn modelId="{A694B26B-2307-46A5-B354-44EDFE006F31}" type="presOf" srcId="{D10C7D37-9EC3-4491-A3FF-7C5078D450AD}" destId="{3DC18B4D-7BCF-4430-9E99-12A92E9AD068}" srcOrd="0" destOrd="0" presId="urn:microsoft.com/office/officeart/2005/8/layout/vList5"/>
    <dgm:cxn modelId="{C4B243EE-D091-4F49-B26D-8EA998CF7C58}" type="presOf" srcId="{B40D7832-13AD-4B2F-9A35-72D2C3B746EB}" destId="{683F12C4-1803-4F05-8359-65782EBB2523}" srcOrd="0" destOrd="0" presId="urn:microsoft.com/office/officeart/2005/8/layout/vList5"/>
    <dgm:cxn modelId="{CF977773-8954-46E5-8916-3FF0462A5F16}" srcId="{B40D7832-13AD-4B2F-9A35-72D2C3B746EB}" destId="{5D6BCCDE-E7DE-47E0-9643-0CEE3AF59687}" srcOrd="0" destOrd="0" parTransId="{5A3694C8-BFC8-44B8-9491-C46AC06A0AB2}" sibTransId="{796C8309-452B-4F73-A3BA-E8C7612EBCCB}"/>
    <dgm:cxn modelId="{603838A4-66AD-4D06-8A65-AE9E7D1B05F8}" type="presParOf" srcId="{7515A9F9-64C0-4C45-B0E4-8CAE0E38E7FC}" destId="{9B0FB5E1-7334-4CB0-B9EC-ED96337CA281}" srcOrd="0" destOrd="0" presId="urn:microsoft.com/office/officeart/2005/8/layout/vList5"/>
    <dgm:cxn modelId="{A9328C11-60F0-4FAA-A784-469C3CA12F37}" type="presParOf" srcId="{9B0FB5E1-7334-4CB0-B9EC-ED96337CA281}" destId="{2A9C98D3-194A-4A23-848A-1B4DE71C4AB8}" srcOrd="0" destOrd="0" presId="urn:microsoft.com/office/officeart/2005/8/layout/vList5"/>
    <dgm:cxn modelId="{0399FE7C-7C3D-48DB-91AF-C2FECBC1097D}" type="presParOf" srcId="{9B0FB5E1-7334-4CB0-B9EC-ED96337CA281}" destId="{64B25ED6-DDF3-4670-A2EB-FD50B584D8A1}" srcOrd="1" destOrd="0" presId="urn:microsoft.com/office/officeart/2005/8/layout/vList5"/>
    <dgm:cxn modelId="{30B52922-FE27-4844-BE91-E2D1CB17649C}" type="presParOf" srcId="{7515A9F9-64C0-4C45-B0E4-8CAE0E38E7FC}" destId="{EC03F494-79A2-4190-9153-F2A49FF456CE}" srcOrd="1" destOrd="0" presId="urn:microsoft.com/office/officeart/2005/8/layout/vList5"/>
    <dgm:cxn modelId="{20EE4D63-C248-4746-99F3-917516478131}" type="presParOf" srcId="{7515A9F9-64C0-4C45-B0E4-8CAE0E38E7FC}" destId="{FE7E3CE2-7760-4771-9A59-F0BB8FFBBA84}" srcOrd="2" destOrd="0" presId="urn:microsoft.com/office/officeart/2005/8/layout/vList5"/>
    <dgm:cxn modelId="{66B7FEDF-8023-480E-A6CA-9FA30AEE7E40}" type="presParOf" srcId="{FE7E3CE2-7760-4771-9A59-F0BB8FFBBA84}" destId="{3D868579-70CF-42D4-9394-9975B1836EF0}" srcOrd="0" destOrd="0" presId="urn:microsoft.com/office/officeart/2005/8/layout/vList5"/>
    <dgm:cxn modelId="{10999992-128E-4B65-B182-EB729A354CDA}" type="presParOf" srcId="{FE7E3CE2-7760-4771-9A59-F0BB8FFBBA84}" destId="{F5E79603-C86F-4A20-B4EA-886A20DAD4FE}" srcOrd="1" destOrd="0" presId="urn:microsoft.com/office/officeart/2005/8/layout/vList5"/>
    <dgm:cxn modelId="{B89A6D68-1318-4669-8DBB-6AE1DBDF9865}" type="presParOf" srcId="{7515A9F9-64C0-4C45-B0E4-8CAE0E38E7FC}" destId="{78E5C36E-B35D-4CA2-89B2-4CC76029B7FE}" srcOrd="3" destOrd="0" presId="urn:microsoft.com/office/officeart/2005/8/layout/vList5"/>
    <dgm:cxn modelId="{3ED68A7A-EA98-4DB0-A6B3-C46E85A40E55}" type="presParOf" srcId="{7515A9F9-64C0-4C45-B0E4-8CAE0E38E7FC}" destId="{E24020A7-68DE-40BB-AE78-AB73D0CC7645}" srcOrd="4" destOrd="0" presId="urn:microsoft.com/office/officeart/2005/8/layout/vList5"/>
    <dgm:cxn modelId="{AF50CA22-1E79-4F65-A522-7B93029B655B}" type="presParOf" srcId="{E24020A7-68DE-40BB-AE78-AB73D0CC7645}" destId="{9CCD633F-C155-4180-9B20-41FC67015945}" srcOrd="0" destOrd="0" presId="urn:microsoft.com/office/officeart/2005/8/layout/vList5"/>
    <dgm:cxn modelId="{E6888B09-D546-4BE6-8BE1-0DBCF37397D2}" type="presParOf" srcId="{E24020A7-68DE-40BB-AE78-AB73D0CC7645}" destId="{A5198C9E-D47B-4CAB-9590-9D219E75F4F9}" srcOrd="1" destOrd="0" presId="urn:microsoft.com/office/officeart/2005/8/layout/vList5"/>
    <dgm:cxn modelId="{E983648D-5811-4B6A-9296-01CDD0FEE091}" type="presParOf" srcId="{7515A9F9-64C0-4C45-B0E4-8CAE0E38E7FC}" destId="{368958E3-D9B9-4781-A53B-7D5BE15A0AA3}" srcOrd="5" destOrd="0" presId="urn:microsoft.com/office/officeart/2005/8/layout/vList5"/>
    <dgm:cxn modelId="{0AB6D162-E605-4E18-94B4-51BEF3944646}" type="presParOf" srcId="{7515A9F9-64C0-4C45-B0E4-8CAE0E38E7FC}" destId="{C0E59B9A-5D32-455D-8FD4-CFFC148CA547}" srcOrd="6" destOrd="0" presId="urn:microsoft.com/office/officeart/2005/8/layout/vList5"/>
    <dgm:cxn modelId="{F0A1002B-D4FC-429D-8668-3316C0183F48}" type="presParOf" srcId="{C0E59B9A-5D32-455D-8FD4-CFFC148CA547}" destId="{683F12C4-1803-4F05-8359-65782EBB2523}" srcOrd="0" destOrd="0" presId="urn:microsoft.com/office/officeart/2005/8/layout/vList5"/>
    <dgm:cxn modelId="{6AFBAC94-4513-4DB4-8075-94C117CAC8CF}" type="presParOf" srcId="{C0E59B9A-5D32-455D-8FD4-CFFC148CA547}" destId="{575C227F-F40F-45D0-B29E-93513790A77B}" srcOrd="1" destOrd="0" presId="urn:microsoft.com/office/officeart/2005/8/layout/vList5"/>
    <dgm:cxn modelId="{912654BC-69C7-4AA3-ACCD-2A6CB0B8DFAD}" type="presParOf" srcId="{7515A9F9-64C0-4C45-B0E4-8CAE0E38E7FC}" destId="{4F650886-5AB5-46C0-A74D-09EA222AFAE6}" srcOrd="7" destOrd="0" presId="urn:microsoft.com/office/officeart/2005/8/layout/vList5"/>
    <dgm:cxn modelId="{8CA4D194-E820-4658-A92D-BC899E156F9C}" type="presParOf" srcId="{7515A9F9-64C0-4C45-B0E4-8CAE0E38E7FC}" destId="{3F7286ED-AB2F-4233-95B6-5FE2C4EB5EE8}" srcOrd="8" destOrd="0" presId="urn:microsoft.com/office/officeart/2005/8/layout/vList5"/>
    <dgm:cxn modelId="{AD9DD365-26AA-463B-8AD0-BDF50AE3FCD8}" type="presParOf" srcId="{3F7286ED-AB2F-4233-95B6-5FE2C4EB5EE8}" destId="{B0D8623A-7BCD-4668-97EF-4E6D49092C2C}" srcOrd="0" destOrd="0" presId="urn:microsoft.com/office/officeart/2005/8/layout/vList5"/>
    <dgm:cxn modelId="{A4B3867F-D0B9-4260-8887-1E1893DC833F}" type="presParOf" srcId="{3F7286ED-AB2F-4233-95B6-5FE2C4EB5EE8}" destId="{3DC18B4D-7BCF-4430-9E99-12A92E9AD06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848DEEA-87D4-437D-849B-E769AB6FAEE5}" type="doc">
      <dgm:prSet loTypeId="urn:microsoft.com/office/officeart/2005/8/layout/lProcess2" loCatId="list" qsTypeId="urn:microsoft.com/office/officeart/2005/8/quickstyle/3d2" qsCatId="3D" csTypeId="urn:microsoft.com/office/officeart/2005/8/colors/accent0_1" csCatId="mainScheme" phldr="1"/>
      <dgm:spPr/>
      <dgm:t>
        <a:bodyPr/>
        <a:lstStyle/>
        <a:p>
          <a:endParaRPr lang="en-US"/>
        </a:p>
      </dgm:t>
    </dgm:pt>
    <dgm:pt modelId="{97ACAC14-F1BF-4185-99C1-A8EF53F7F8DC}">
      <dgm:prSet/>
      <dgm:spPr/>
      <dgm:t>
        <a:bodyPr/>
        <a:lstStyle/>
        <a:p>
          <a:pPr rtl="0"/>
          <a:r>
            <a:rPr lang="en-US" dirty="0" smtClean="0"/>
            <a:t>Mental Accounting</a:t>
          </a:r>
          <a:endParaRPr lang="en-US" dirty="0"/>
        </a:p>
      </dgm:t>
    </dgm:pt>
    <dgm:pt modelId="{4EFC37D3-53C7-44A7-8B49-8C118DB08699}" type="parTrans" cxnId="{8EB784DE-ECBC-4E30-9706-F7AE2A83BBDD}">
      <dgm:prSet/>
      <dgm:spPr/>
      <dgm:t>
        <a:bodyPr/>
        <a:lstStyle/>
        <a:p>
          <a:endParaRPr lang="en-US"/>
        </a:p>
      </dgm:t>
    </dgm:pt>
    <dgm:pt modelId="{A7824DDE-4F34-4D6C-A618-AB51ADEC9AB2}" type="sibTrans" cxnId="{8EB784DE-ECBC-4E30-9706-F7AE2A83BBDD}">
      <dgm:prSet/>
      <dgm:spPr/>
      <dgm:t>
        <a:bodyPr/>
        <a:lstStyle/>
        <a:p>
          <a:endParaRPr lang="en-US"/>
        </a:p>
      </dgm:t>
    </dgm:pt>
    <dgm:pt modelId="{5AE8E717-B295-471C-AFE6-BAD16EB610AD}">
      <dgm:prSet/>
      <dgm:spPr/>
      <dgm:t>
        <a:bodyPr/>
        <a:lstStyle/>
        <a:p>
          <a:pPr rtl="1"/>
          <a:r>
            <a:rPr lang="fa-IR" dirty="0" smtClean="0">
              <a:cs typeface="B Zar" pitchFamily="2" charset="-78"/>
            </a:rPr>
            <a:t>حسابداری ذهنی</a:t>
          </a:r>
          <a:endParaRPr lang="en-US" dirty="0">
            <a:cs typeface="B Zar" pitchFamily="2" charset="-78"/>
          </a:endParaRPr>
        </a:p>
      </dgm:t>
    </dgm:pt>
    <dgm:pt modelId="{69D2A0DF-0174-4F8C-84B3-FC13B5797254}" type="parTrans" cxnId="{CA41BE65-5575-4B55-8A95-8B195207B728}">
      <dgm:prSet/>
      <dgm:spPr/>
      <dgm:t>
        <a:bodyPr/>
        <a:lstStyle/>
        <a:p>
          <a:endParaRPr lang="en-US"/>
        </a:p>
      </dgm:t>
    </dgm:pt>
    <dgm:pt modelId="{75E3EA50-27BC-4C5B-ADEC-6D3917BDD6B0}" type="sibTrans" cxnId="{CA41BE65-5575-4B55-8A95-8B195207B728}">
      <dgm:prSet/>
      <dgm:spPr/>
      <dgm:t>
        <a:bodyPr/>
        <a:lstStyle/>
        <a:p>
          <a:endParaRPr lang="en-US"/>
        </a:p>
      </dgm:t>
    </dgm:pt>
    <dgm:pt modelId="{3EB580B2-2C3C-4F26-BA2B-AC1DB87A1F32}">
      <dgm:prSet/>
      <dgm:spPr/>
      <dgm:t>
        <a:bodyPr/>
        <a:lstStyle/>
        <a:p>
          <a:pPr rtl="0"/>
          <a:r>
            <a:rPr lang="en-US" dirty="0" smtClean="0"/>
            <a:t>Money Illusion</a:t>
          </a:r>
          <a:endParaRPr lang="en-US" dirty="0"/>
        </a:p>
      </dgm:t>
    </dgm:pt>
    <dgm:pt modelId="{C5AE8D36-988C-495D-B483-D7DA0B2D366E}" type="parTrans" cxnId="{5ADD4E17-F553-4EB7-A160-DD82D4252B6B}">
      <dgm:prSet/>
      <dgm:spPr/>
      <dgm:t>
        <a:bodyPr/>
        <a:lstStyle/>
        <a:p>
          <a:endParaRPr lang="en-US"/>
        </a:p>
      </dgm:t>
    </dgm:pt>
    <dgm:pt modelId="{1EA22B47-867C-427D-B160-4C5564D48CE9}" type="sibTrans" cxnId="{5ADD4E17-F553-4EB7-A160-DD82D4252B6B}">
      <dgm:prSet/>
      <dgm:spPr/>
      <dgm:t>
        <a:bodyPr/>
        <a:lstStyle/>
        <a:p>
          <a:endParaRPr lang="en-US"/>
        </a:p>
      </dgm:t>
    </dgm:pt>
    <dgm:pt modelId="{9550813D-5C44-4552-9CC2-C7FA12CE9807}">
      <dgm:prSet/>
      <dgm:spPr/>
      <dgm:t>
        <a:bodyPr/>
        <a:lstStyle/>
        <a:p>
          <a:pPr rtl="1"/>
          <a:r>
            <a:rPr lang="fa-IR" dirty="0" smtClean="0">
              <a:cs typeface="B Zar" pitchFamily="2" charset="-78"/>
            </a:rPr>
            <a:t>توهم پولی</a:t>
          </a:r>
          <a:endParaRPr lang="en-US" dirty="0">
            <a:cs typeface="B Zar" pitchFamily="2" charset="-78"/>
          </a:endParaRPr>
        </a:p>
      </dgm:t>
    </dgm:pt>
    <dgm:pt modelId="{FDCD93C3-D351-40AC-859E-77C50835B0FE}" type="parTrans" cxnId="{5DDCDC29-8C37-454F-A060-56BF6B5DF314}">
      <dgm:prSet/>
      <dgm:spPr/>
      <dgm:t>
        <a:bodyPr/>
        <a:lstStyle/>
        <a:p>
          <a:endParaRPr lang="en-US"/>
        </a:p>
      </dgm:t>
    </dgm:pt>
    <dgm:pt modelId="{DE655B8E-01AD-47EA-9062-B539D5A5267E}" type="sibTrans" cxnId="{5DDCDC29-8C37-454F-A060-56BF6B5DF314}">
      <dgm:prSet/>
      <dgm:spPr/>
      <dgm:t>
        <a:bodyPr/>
        <a:lstStyle/>
        <a:p>
          <a:endParaRPr lang="en-US"/>
        </a:p>
      </dgm:t>
    </dgm:pt>
    <dgm:pt modelId="{9B8C67FD-43E8-4DB3-8121-2395166FDE2B}">
      <dgm:prSet/>
      <dgm:spPr/>
      <dgm:t>
        <a:bodyPr/>
        <a:lstStyle/>
        <a:p>
          <a:pPr rtl="0"/>
          <a:r>
            <a:rPr lang="en-US" dirty="0" smtClean="0"/>
            <a:t>Loss Aversion</a:t>
          </a:r>
          <a:endParaRPr lang="en-US" dirty="0"/>
        </a:p>
      </dgm:t>
    </dgm:pt>
    <dgm:pt modelId="{3AD431CB-66B4-4279-881C-69D661A16823}" type="parTrans" cxnId="{7E9AF503-8039-431A-A7F3-A9118C4736CA}">
      <dgm:prSet/>
      <dgm:spPr/>
      <dgm:t>
        <a:bodyPr/>
        <a:lstStyle/>
        <a:p>
          <a:endParaRPr lang="en-US"/>
        </a:p>
      </dgm:t>
    </dgm:pt>
    <dgm:pt modelId="{77C588D4-26C7-4151-B69F-EC1DCD241154}" type="sibTrans" cxnId="{7E9AF503-8039-431A-A7F3-A9118C4736CA}">
      <dgm:prSet/>
      <dgm:spPr/>
      <dgm:t>
        <a:bodyPr/>
        <a:lstStyle/>
        <a:p>
          <a:endParaRPr lang="en-US"/>
        </a:p>
      </dgm:t>
    </dgm:pt>
    <dgm:pt modelId="{06C356FC-F0D3-4127-85D8-562E17520AA4}">
      <dgm:prSet/>
      <dgm:spPr/>
      <dgm:t>
        <a:bodyPr/>
        <a:lstStyle/>
        <a:p>
          <a:pPr rtl="1"/>
          <a:r>
            <a:rPr lang="fa-IR" dirty="0" smtClean="0">
              <a:cs typeface="B Zar" pitchFamily="2" charset="-78"/>
            </a:rPr>
            <a:t>زیان‌گریزی</a:t>
          </a:r>
          <a:endParaRPr lang="en-US" dirty="0">
            <a:cs typeface="B Zar" pitchFamily="2" charset="-78"/>
          </a:endParaRPr>
        </a:p>
      </dgm:t>
    </dgm:pt>
    <dgm:pt modelId="{4150F0B9-D708-4CD5-9939-C66F9CFA5E73}" type="parTrans" cxnId="{9B8A3110-47B2-413C-82E2-AE8118425075}">
      <dgm:prSet/>
      <dgm:spPr/>
      <dgm:t>
        <a:bodyPr/>
        <a:lstStyle/>
        <a:p>
          <a:endParaRPr lang="en-US"/>
        </a:p>
      </dgm:t>
    </dgm:pt>
    <dgm:pt modelId="{1851BDBF-AD12-4C58-B92F-18970C633AA3}" type="sibTrans" cxnId="{9B8A3110-47B2-413C-82E2-AE8118425075}">
      <dgm:prSet/>
      <dgm:spPr/>
      <dgm:t>
        <a:bodyPr/>
        <a:lstStyle/>
        <a:p>
          <a:endParaRPr lang="en-US"/>
        </a:p>
      </dgm:t>
    </dgm:pt>
    <dgm:pt modelId="{F5FB61AD-C7FE-425D-9AA3-5E4F6B08DD59}">
      <dgm:prSet/>
      <dgm:spPr/>
      <dgm:t>
        <a:bodyPr/>
        <a:lstStyle/>
        <a:p>
          <a:pPr rtl="0"/>
          <a:r>
            <a:rPr lang="en-US" dirty="0" smtClean="0"/>
            <a:t>Regret Aversion</a:t>
          </a:r>
          <a:endParaRPr lang="fa-IR" dirty="0"/>
        </a:p>
      </dgm:t>
    </dgm:pt>
    <dgm:pt modelId="{71D27FFD-1744-4EDF-9B0C-19B12AB71C8D}" type="parTrans" cxnId="{30828185-2CE5-47A0-A3F1-28AEB06BB6D5}">
      <dgm:prSet/>
      <dgm:spPr/>
      <dgm:t>
        <a:bodyPr/>
        <a:lstStyle/>
        <a:p>
          <a:endParaRPr lang="en-US"/>
        </a:p>
      </dgm:t>
    </dgm:pt>
    <dgm:pt modelId="{50367E7C-D165-4BF5-96CB-A3E5AF8D86A2}" type="sibTrans" cxnId="{30828185-2CE5-47A0-A3F1-28AEB06BB6D5}">
      <dgm:prSet/>
      <dgm:spPr/>
      <dgm:t>
        <a:bodyPr/>
        <a:lstStyle/>
        <a:p>
          <a:endParaRPr lang="en-US"/>
        </a:p>
      </dgm:t>
    </dgm:pt>
    <dgm:pt modelId="{B7BE84B7-2D0F-4B6E-B9F1-576581E25EC9}">
      <dgm:prSet/>
      <dgm:spPr/>
      <dgm:t>
        <a:bodyPr/>
        <a:lstStyle/>
        <a:p>
          <a:pPr rtl="1"/>
          <a:r>
            <a:rPr lang="fa-IR" dirty="0" smtClean="0">
              <a:cs typeface="B Zar" pitchFamily="2" charset="-78"/>
            </a:rPr>
            <a:t>حسرت‌گریزی</a:t>
          </a:r>
          <a:endParaRPr lang="en-US" dirty="0">
            <a:cs typeface="B Zar" pitchFamily="2" charset="-78"/>
          </a:endParaRPr>
        </a:p>
      </dgm:t>
    </dgm:pt>
    <dgm:pt modelId="{9CB448F0-0E86-4762-880B-15B2AC1BB755}" type="parTrans" cxnId="{06CF5C2B-95B8-4556-B913-2DB688CCC2CF}">
      <dgm:prSet/>
      <dgm:spPr/>
      <dgm:t>
        <a:bodyPr/>
        <a:lstStyle/>
        <a:p>
          <a:endParaRPr lang="en-US"/>
        </a:p>
      </dgm:t>
    </dgm:pt>
    <dgm:pt modelId="{6BA72FAD-0D29-4F96-BCDA-C002FF97A58E}" type="sibTrans" cxnId="{06CF5C2B-95B8-4556-B913-2DB688CCC2CF}">
      <dgm:prSet/>
      <dgm:spPr/>
      <dgm:t>
        <a:bodyPr/>
        <a:lstStyle/>
        <a:p>
          <a:endParaRPr lang="en-US"/>
        </a:p>
      </dgm:t>
    </dgm:pt>
    <dgm:pt modelId="{3E6E5D27-4386-4435-B623-BEC33D74D2B2}" type="pres">
      <dgm:prSet presAssocID="{1848DEEA-87D4-437D-849B-E769AB6FAEE5}" presName="theList" presStyleCnt="0">
        <dgm:presLayoutVars>
          <dgm:dir/>
          <dgm:animLvl val="lvl"/>
          <dgm:resizeHandles val="exact"/>
        </dgm:presLayoutVars>
      </dgm:prSet>
      <dgm:spPr/>
      <dgm:t>
        <a:bodyPr/>
        <a:lstStyle/>
        <a:p>
          <a:endParaRPr lang="en-US"/>
        </a:p>
      </dgm:t>
    </dgm:pt>
    <dgm:pt modelId="{7ABE4A60-D29F-42C9-AD88-1D03FB976ECB}" type="pres">
      <dgm:prSet presAssocID="{97ACAC14-F1BF-4185-99C1-A8EF53F7F8DC}" presName="compNode" presStyleCnt="0"/>
      <dgm:spPr/>
    </dgm:pt>
    <dgm:pt modelId="{FBF74C47-8DB1-4148-A344-E73F9BBA2B93}" type="pres">
      <dgm:prSet presAssocID="{97ACAC14-F1BF-4185-99C1-A8EF53F7F8DC}" presName="aNode" presStyleLbl="bgShp" presStyleIdx="0" presStyleCnt="4"/>
      <dgm:spPr/>
      <dgm:t>
        <a:bodyPr/>
        <a:lstStyle/>
        <a:p>
          <a:endParaRPr lang="en-US"/>
        </a:p>
      </dgm:t>
    </dgm:pt>
    <dgm:pt modelId="{01E5648F-C59F-4B4D-A678-F325064A0A79}" type="pres">
      <dgm:prSet presAssocID="{97ACAC14-F1BF-4185-99C1-A8EF53F7F8DC}" presName="textNode" presStyleLbl="bgShp" presStyleIdx="0" presStyleCnt="4"/>
      <dgm:spPr/>
      <dgm:t>
        <a:bodyPr/>
        <a:lstStyle/>
        <a:p>
          <a:endParaRPr lang="en-US"/>
        </a:p>
      </dgm:t>
    </dgm:pt>
    <dgm:pt modelId="{C62AA931-2FD4-4D9E-A37D-03F95EAFAB16}" type="pres">
      <dgm:prSet presAssocID="{97ACAC14-F1BF-4185-99C1-A8EF53F7F8DC}" presName="compChildNode" presStyleCnt="0"/>
      <dgm:spPr/>
    </dgm:pt>
    <dgm:pt modelId="{02890732-6784-45E3-9B7E-23414F7BE061}" type="pres">
      <dgm:prSet presAssocID="{97ACAC14-F1BF-4185-99C1-A8EF53F7F8DC}" presName="theInnerList" presStyleCnt="0"/>
      <dgm:spPr/>
    </dgm:pt>
    <dgm:pt modelId="{9F76E9E2-C774-467C-A603-ED12893F48DE}" type="pres">
      <dgm:prSet presAssocID="{5AE8E717-B295-471C-AFE6-BAD16EB610AD}" presName="childNode" presStyleLbl="node1" presStyleIdx="0" presStyleCnt="4">
        <dgm:presLayoutVars>
          <dgm:bulletEnabled val="1"/>
        </dgm:presLayoutVars>
      </dgm:prSet>
      <dgm:spPr/>
      <dgm:t>
        <a:bodyPr/>
        <a:lstStyle/>
        <a:p>
          <a:endParaRPr lang="en-US"/>
        </a:p>
      </dgm:t>
    </dgm:pt>
    <dgm:pt modelId="{D945D434-8459-4F9C-BB63-ABBDAA39E240}" type="pres">
      <dgm:prSet presAssocID="{97ACAC14-F1BF-4185-99C1-A8EF53F7F8DC}" presName="aSpace" presStyleCnt="0"/>
      <dgm:spPr/>
    </dgm:pt>
    <dgm:pt modelId="{F8BA9A7D-346B-4C3D-9A16-9E8EEBE53DE4}" type="pres">
      <dgm:prSet presAssocID="{3EB580B2-2C3C-4F26-BA2B-AC1DB87A1F32}" presName="compNode" presStyleCnt="0"/>
      <dgm:spPr/>
    </dgm:pt>
    <dgm:pt modelId="{200CD907-7C80-40A3-90A5-581646BDE78B}" type="pres">
      <dgm:prSet presAssocID="{3EB580B2-2C3C-4F26-BA2B-AC1DB87A1F32}" presName="aNode" presStyleLbl="bgShp" presStyleIdx="1" presStyleCnt="4"/>
      <dgm:spPr/>
      <dgm:t>
        <a:bodyPr/>
        <a:lstStyle/>
        <a:p>
          <a:endParaRPr lang="en-US"/>
        </a:p>
      </dgm:t>
    </dgm:pt>
    <dgm:pt modelId="{684BD575-F176-4037-984C-86612A433314}" type="pres">
      <dgm:prSet presAssocID="{3EB580B2-2C3C-4F26-BA2B-AC1DB87A1F32}" presName="textNode" presStyleLbl="bgShp" presStyleIdx="1" presStyleCnt="4"/>
      <dgm:spPr/>
      <dgm:t>
        <a:bodyPr/>
        <a:lstStyle/>
        <a:p>
          <a:endParaRPr lang="en-US"/>
        </a:p>
      </dgm:t>
    </dgm:pt>
    <dgm:pt modelId="{57242017-D074-4988-95B9-A73D755D1E46}" type="pres">
      <dgm:prSet presAssocID="{3EB580B2-2C3C-4F26-BA2B-AC1DB87A1F32}" presName="compChildNode" presStyleCnt="0"/>
      <dgm:spPr/>
    </dgm:pt>
    <dgm:pt modelId="{F116168D-2DFC-483C-A79B-D48390BB1720}" type="pres">
      <dgm:prSet presAssocID="{3EB580B2-2C3C-4F26-BA2B-AC1DB87A1F32}" presName="theInnerList" presStyleCnt="0"/>
      <dgm:spPr/>
    </dgm:pt>
    <dgm:pt modelId="{89491978-AC7B-4F3A-B3D5-2648D00D7D90}" type="pres">
      <dgm:prSet presAssocID="{9550813D-5C44-4552-9CC2-C7FA12CE9807}" presName="childNode" presStyleLbl="node1" presStyleIdx="1" presStyleCnt="4">
        <dgm:presLayoutVars>
          <dgm:bulletEnabled val="1"/>
        </dgm:presLayoutVars>
      </dgm:prSet>
      <dgm:spPr/>
      <dgm:t>
        <a:bodyPr/>
        <a:lstStyle/>
        <a:p>
          <a:endParaRPr lang="en-US"/>
        </a:p>
      </dgm:t>
    </dgm:pt>
    <dgm:pt modelId="{698F8137-8508-40A1-BDF9-072061BC858E}" type="pres">
      <dgm:prSet presAssocID="{3EB580B2-2C3C-4F26-BA2B-AC1DB87A1F32}" presName="aSpace" presStyleCnt="0"/>
      <dgm:spPr/>
    </dgm:pt>
    <dgm:pt modelId="{30B0A9AB-C702-4F49-B1F2-4889612C9E5D}" type="pres">
      <dgm:prSet presAssocID="{9B8C67FD-43E8-4DB3-8121-2395166FDE2B}" presName="compNode" presStyleCnt="0"/>
      <dgm:spPr/>
    </dgm:pt>
    <dgm:pt modelId="{915DBFAF-766D-4021-96E0-B81853F14635}" type="pres">
      <dgm:prSet presAssocID="{9B8C67FD-43E8-4DB3-8121-2395166FDE2B}" presName="aNode" presStyleLbl="bgShp" presStyleIdx="2" presStyleCnt="4"/>
      <dgm:spPr/>
      <dgm:t>
        <a:bodyPr/>
        <a:lstStyle/>
        <a:p>
          <a:endParaRPr lang="en-US"/>
        </a:p>
      </dgm:t>
    </dgm:pt>
    <dgm:pt modelId="{AA90BD69-ECDB-4DEC-9D82-4FE0D633CD49}" type="pres">
      <dgm:prSet presAssocID="{9B8C67FD-43E8-4DB3-8121-2395166FDE2B}" presName="textNode" presStyleLbl="bgShp" presStyleIdx="2" presStyleCnt="4"/>
      <dgm:spPr/>
      <dgm:t>
        <a:bodyPr/>
        <a:lstStyle/>
        <a:p>
          <a:endParaRPr lang="en-US"/>
        </a:p>
      </dgm:t>
    </dgm:pt>
    <dgm:pt modelId="{9B0FF23A-CFF5-4F80-8806-2CC6904836DB}" type="pres">
      <dgm:prSet presAssocID="{9B8C67FD-43E8-4DB3-8121-2395166FDE2B}" presName="compChildNode" presStyleCnt="0"/>
      <dgm:spPr/>
    </dgm:pt>
    <dgm:pt modelId="{FD108E46-9531-49B4-93B6-484648B4CAC6}" type="pres">
      <dgm:prSet presAssocID="{9B8C67FD-43E8-4DB3-8121-2395166FDE2B}" presName="theInnerList" presStyleCnt="0"/>
      <dgm:spPr/>
    </dgm:pt>
    <dgm:pt modelId="{9A9848F4-F6EF-4DA9-A2DB-D7E5799F6170}" type="pres">
      <dgm:prSet presAssocID="{06C356FC-F0D3-4127-85D8-562E17520AA4}" presName="childNode" presStyleLbl="node1" presStyleIdx="2" presStyleCnt="4">
        <dgm:presLayoutVars>
          <dgm:bulletEnabled val="1"/>
        </dgm:presLayoutVars>
      </dgm:prSet>
      <dgm:spPr/>
      <dgm:t>
        <a:bodyPr/>
        <a:lstStyle/>
        <a:p>
          <a:endParaRPr lang="en-US"/>
        </a:p>
      </dgm:t>
    </dgm:pt>
    <dgm:pt modelId="{9F740240-77A0-48A9-8FFD-DA10A5D9063F}" type="pres">
      <dgm:prSet presAssocID="{9B8C67FD-43E8-4DB3-8121-2395166FDE2B}" presName="aSpace" presStyleCnt="0"/>
      <dgm:spPr/>
    </dgm:pt>
    <dgm:pt modelId="{CA2F04EB-3747-4BB2-8896-4BFF1F75B138}" type="pres">
      <dgm:prSet presAssocID="{F5FB61AD-C7FE-425D-9AA3-5E4F6B08DD59}" presName="compNode" presStyleCnt="0"/>
      <dgm:spPr/>
    </dgm:pt>
    <dgm:pt modelId="{65CC0E61-8839-4351-84AD-E3A0A5B8A06C}" type="pres">
      <dgm:prSet presAssocID="{F5FB61AD-C7FE-425D-9AA3-5E4F6B08DD59}" presName="aNode" presStyleLbl="bgShp" presStyleIdx="3" presStyleCnt="4"/>
      <dgm:spPr/>
      <dgm:t>
        <a:bodyPr/>
        <a:lstStyle/>
        <a:p>
          <a:endParaRPr lang="en-US"/>
        </a:p>
      </dgm:t>
    </dgm:pt>
    <dgm:pt modelId="{90909567-79D6-48AF-9054-E33774834785}" type="pres">
      <dgm:prSet presAssocID="{F5FB61AD-C7FE-425D-9AA3-5E4F6B08DD59}" presName="textNode" presStyleLbl="bgShp" presStyleIdx="3" presStyleCnt="4"/>
      <dgm:spPr/>
      <dgm:t>
        <a:bodyPr/>
        <a:lstStyle/>
        <a:p>
          <a:endParaRPr lang="en-US"/>
        </a:p>
      </dgm:t>
    </dgm:pt>
    <dgm:pt modelId="{15A23CCD-940C-4BA1-A2C9-C2722B50EB6B}" type="pres">
      <dgm:prSet presAssocID="{F5FB61AD-C7FE-425D-9AA3-5E4F6B08DD59}" presName="compChildNode" presStyleCnt="0"/>
      <dgm:spPr/>
    </dgm:pt>
    <dgm:pt modelId="{9101ED20-02B5-4521-9CB1-1D3CC3D154AF}" type="pres">
      <dgm:prSet presAssocID="{F5FB61AD-C7FE-425D-9AA3-5E4F6B08DD59}" presName="theInnerList" presStyleCnt="0"/>
      <dgm:spPr/>
    </dgm:pt>
    <dgm:pt modelId="{F490B843-E55F-4820-8CC2-EFFAEE9BFC62}" type="pres">
      <dgm:prSet presAssocID="{B7BE84B7-2D0F-4B6E-B9F1-576581E25EC9}" presName="childNode" presStyleLbl="node1" presStyleIdx="3" presStyleCnt="4">
        <dgm:presLayoutVars>
          <dgm:bulletEnabled val="1"/>
        </dgm:presLayoutVars>
      </dgm:prSet>
      <dgm:spPr/>
      <dgm:t>
        <a:bodyPr/>
        <a:lstStyle/>
        <a:p>
          <a:endParaRPr lang="en-US"/>
        </a:p>
      </dgm:t>
    </dgm:pt>
  </dgm:ptLst>
  <dgm:cxnLst>
    <dgm:cxn modelId="{FD4BF21E-2C7B-45EA-B9FB-0B551CED093A}" type="presOf" srcId="{1848DEEA-87D4-437D-849B-E769AB6FAEE5}" destId="{3E6E5D27-4386-4435-B623-BEC33D74D2B2}" srcOrd="0" destOrd="0" presId="urn:microsoft.com/office/officeart/2005/8/layout/lProcess2"/>
    <dgm:cxn modelId="{D200F73B-C79B-42C6-A134-A5C70F56CF82}" type="presOf" srcId="{B7BE84B7-2D0F-4B6E-B9F1-576581E25EC9}" destId="{F490B843-E55F-4820-8CC2-EFFAEE9BFC62}" srcOrd="0" destOrd="0" presId="urn:microsoft.com/office/officeart/2005/8/layout/lProcess2"/>
    <dgm:cxn modelId="{D025D8E3-BA9F-4742-8354-E0F3EAF1E1F9}" type="presOf" srcId="{9B8C67FD-43E8-4DB3-8121-2395166FDE2B}" destId="{915DBFAF-766D-4021-96E0-B81853F14635}" srcOrd="0" destOrd="0" presId="urn:microsoft.com/office/officeart/2005/8/layout/lProcess2"/>
    <dgm:cxn modelId="{2303E34B-F5CB-4089-ACEF-2FECFC7E4B92}" type="presOf" srcId="{F5FB61AD-C7FE-425D-9AA3-5E4F6B08DD59}" destId="{65CC0E61-8839-4351-84AD-E3A0A5B8A06C}" srcOrd="0" destOrd="0" presId="urn:microsoft.com/office/officeart/2005/8/layout/lProcess2"/>
    <dgm:cxn modelId="{9A179436-630B-489F-A7D0-B6096811CC74}" type="presOf" srcId="{3EB580B2-2C3C-4F26-BA2B-AC1DB87A1F32}" destId="{200CD907-7C80-40A3-90A5-581646BDE78B}" srcOrd="0" destOrd="0" presId="urn:microsoft.com/office/officeart/2005/8/layout/lProcess2"/>
    <dgm:cxn modelId="{8EB784DE-ECBC-4E30-9706-F7AE2A83BBDD}" srcId="{1848DEEA-87D4-437D-849B-E769AB6FAEE5}" destId="{97ACAC14-F1BF-4185-99C1-A8EF53F7F8DC}" srcOrd="0" destOrd="0" parTransId="{4EFC37D3-53C7-44A7-8B49-8C118DB08699}" sibTransId="{A7824DDE-4F34-4D6C-A618-AB51ADEC9AB2}"/>
    <dgm:cxn modelId="{9B8A3110-47B2-413C-82E2-AE8118425075}" srcId="{9B8C67FD-43E8-4DB3-8121-2395166FDE2B}" destId="{06C356FC-F0D3-4127-85D8-562E17520AA4}" srcOrd="0" destOrd="0" parTransId="{4150F0B9-D708-4CD5-9939-C66F9CFA5E73}" sibTransId="{1851BDBF-AD12-4C58-B92F-18970C633AA3}"/>
    <dgm:cxn modelId="{EB0D8C59-0830-43A7-B0B7-B8990C9DCF14}" type="presOf" srcId="{9550813D-5C44-4552-9CC2-C7FA12CE9807}" destId="{89491978-AC7B-4F3A-B3D5-2648D00D7D90}" srcOrd="0" destOrd="0" presId="urn:microsoft.com/office/officeart/2005/8/layout/lProcess2"/>
    <dgm:cxn modelId="{5ADD4E17-F553-4EB7-A160-DD82D4252B6B}" srcId="{1848DEEA-87D4-437D-849B-E769AB6FAEE5}" destId="{3EB580B2-2C3C-4F26-BA2B-AC1DB87A1F32}" srcOrd="1" destOrd="0" parTransId="{C5AE8D36-988C-495D-B483-D7DA0B2D366E}" sibTransId="{1EA22B47-867C-427D-B160-4C5564D48CE9}"/>
    <dgm:cxn modelId="{E32A3795-5C9A-4E99-BDAC-462A993E039E}" type="presOf" srcId="{F5FB61AD-C7FE-425D-9AA3-5E4F6B08DD59}" destId="{90909567-79D6-48AF-9054-E33774834785}" srcOrd="1" destOrd="0" presId="urn:microsoft.com/office/officeart/2005/8/layout/lProcess2"/>
    <dgm:cxn modelId="{CA41BE65-5575-4B55-8A95-8B195207B728}" srcId="{97ACAC14-F1BF-4185-99C1-A8EF53F7F8DC}" destId="{5AE8E717-B295-471C-AFE6-BAD16EB610AD}" srcOrd="0" destOrd="0" parTransId="{69D2A0DF-0174-4F8C-84B3-FC13B5797254}" sibTransId="{75E3EA50-27BC-4C5B-ADEC-6D3917BDD6B0}"/>
    <dgm:cxn modelId="{0FE4CE49-48C1-4749-AF65-A02C0D85174F}" type="presOf" srcId="{97ACAC14-F1BF-4185-99C1-A8EF53F7F8DC}" destId="{01E5648F-C59F-4B4D-A678-F325064A0A79}" srcOrd="1" destOrd="0" presId="urn:microsoft.com/office/officeart/2005/8/layout/lProcess2"/>
    <dgm:cxn modelId="{1FF9B324-62C8-4D94-9461-2B560BEBBF2E}" type="presOf" srcId="{97ACAC14-F1BF-4185-99C1-A8EF53F7F8DC}" destId="{FBF74C47-8DB1-4148-A344-E73F9BBA2B93}" srcOrd="0" destOrd="0" presId="urn:microsoft.com/office/officeart/2005/8/layout/lProcess2"/>
    <dgm:cxn modelId="{30828185-2CE5-47A0-A3F1-28AEB06BB6D5}" srcId="{1848DEEA-87D4-437D-849B-E769AB6FAEE5}" destId="{F5FB61AD-C7FE-425D-9AA3-5E4F6B08DD59}" srcOrd="3" destOrd="0" parTransId="{71D27FFD-1744-4EDF-9B0C-19B12AB71C8D}" sibTransId="{50367E7C-D165-4BF5-96CB-A3E5AF8D86A2}"/>
    <dgm:cxn modelId="{06CF5C2B-95B8-4556-B913-2DB688CCC2CF}" srcId="{F5FB61AD-C7FE-425D-9AA3-5E4F6B08DD59}" destId="{B7BE84B7-2D0F-4B6E-B9F1-576581E25EC9}" srcOrd="0" destOrd="0" parTransId="{9CB448F0-0E86-4762-880B-15B2AC1BB755}" sibTransId="{6BA72FAD-0D29-4F96-BCDA-C002FF97A58E}"/>
    <dgm:cxn modelId="{9C922414-0179-4D69-B816-7F568E6282B9}" type="presOf" srcId="{5AE8E717-B295-471C-AFE6-BAD16EB610AD}" destId="{9F76E9E2-C774-467C-A603-ED12893F48DE}" srcOrd="0" destOrd="0" presId="urn:microsoft.com/office/officeart/2005/8/layout/lProcess2"/>
    <dgm:cxn modelId="{7E9AF503-8039-431A-A7F3-A9118C4736CA}" srcId="{1848DEEA-87D4-437D-849B-E769AB6FAEE5}" destId="{9B8C67FD-43E8-4DB3-8121-2395166FDE2B}" srcOrd="2" destOrd="0" parTransId="{3AD431CB-66B4-4279-881C-69D661A16823}" sibTransId="{77C588D4-26C7-4151-B69F-EC1DCD241154}"/>
    <dgm:cxn modelId="{29D2C0A5-032F-4A2D-9979-815087355CAB}" type="presOf" srcId="{06C356FC-F0D3-4127-85D8-562E17520AA4}" destId="{9A9848F4-F6EF-4DA9-A2DB-D7E5799F6170}" srcOrd="0" destOrd="0" presId="urn:microsoft.com/office/officeart/2005/8/layout/lProcess2"/>
    <dgm:cxn modelId="{6501F0AA-DC95-41C8-B415-9F80F1237516}" type="presOf" srcId="{3EB580B2-2C3C-4F26-BA2B-AC1DB87A1F32}" destId="{684BD575-F176-4037-984C-86612A433314}" srcOrd="1" destOrd="0" presId="urn:microsoft.com/office/officeart/2005/8/layout/lProcess2"/>
    <dgm:cxn modelId="{5DDCDC29-8C37-454F-A060-56BF6B5DF314}" srcId="{3EB580B2-2C3C-4F26-BA2B-AC1DB87A1F32}" destId="{9550813D-5C44-4552-9CC2-C7FA12CE9807}" srcOrd="0" destOrd="0" parTransId="{FDCD93C3-D351-40AC-859E-77C50835B0FE}" sibTransId="{DE655B8E-01AD-47EA-9062-B539D5A5267E}"/>
    <dgm:cxn modelId="{A3AB5B07-7A08-4361-83D4-93B51BFEBA3E}" type="presOf" srcId="{9B8C67FD-43E8-4DB3-8121-2395166FDE2B}" destId="{AA90BD69-ECDB-4DEC-9D82-4FE0D633CD49}" srcOrd="1" destOrd="0" presId="urn:microsoft.com/office/officeart/2005/8/layout/lProcess2"/>
    <dgm:cxn modelId="{5AC94D5D-077C-4224-979F-BF153BBCD45F}" type="presParOf" srcId="{3E6E5D27-4386-4435-B623-BEC33D74D2B2}" destId="{7ABE4A60-D29F-42C9-AD88-1D03FB976ECB}" srcOrd="0" destOrd="0" presId="urn:microsoft.com/office/officeart/2005/8/layout/lProcess2"/>
    <dgm:cxn modelId="{C2F7BA48-3124-4A68-B236-CDE2D6CE9EE6}" type="presParOf" srcId="{7ABE4A60-D29F-42C9-AD88-1D03FB976ECB}" destId="{FBF74C47-8DB1-4148-A344-E73F9BBA2B93}" srcOrd="0" destOrd="0" presId="urn:microsoft.com/office/officeart/2005/8/layout/lProcess2"/>
    <dgm:cxn modelId="{2D64AE14-66F1-4C06-A923-3B133D50FF08}" type="presParOf" srcId="{7ABE4A60-D29F-42C9-AD88-1D03FB976ECB}" destId="{01E5648F-C59F-4B4D-A678-F325064A0A79}" srcOrd="1" destOrd="0" presId="urn:microsoft.com/office/officeart/2005/8/layout/lProcess2"/>
    <dgm:cxn modelId="{9BC14836-D90B-4A64-B9A0-FCE557F6E6FE}" type="presParOf" srcId="{7ABE4A60-D29F-42C9-AD88-1D03FB976ECB}" destId="{C62AA931-2FD4-4D9E-A37D-03F95EAFAB16}" srcOrd="2" destOrd="0" presId="urn:microsoft.com/office/officeart/2005/8/layout/lProcess2"/>
    <dgm:cxn modelId="{75A02690-05C8-49F7-9C05-546B9D40C11D}" type="presParOf" srcId="{C62AA931-2FD4-4D9E-A37D-03F95EAFAB16}" destId="{02890732-6784-45E3-9B7E-23414F7BE061}" srcOrd="0" destOrd="0" presId="urn:microsoft.com/office/officeart/2005/8/layout/lProcess2"/>
    <dgm:cxn modelId="{B2C2B496-0156-44F7-B0FC-07A97AE61962}" type="presParOf" srcId="{02890732-6784-45E3-9B7E-23414F7BE061}" destId="{9F76E9E2-C774-467C-A603-ED12893F48DE}" srcOrd="0" destOrd="0" presId="urn:microsoft.com/office/officeart/2005/8/layout/lProcess2"/>
    <dgm:cxn modelId="{916CFC64-DA2E-4F8F-81E2-5129A1D55F9D}" type="presParOf" srcId="{3E6E5D27-4386-4435-B623-BEC33D74D2B2}" destId="{D945D434-8459-4F9C-BB63-ABBDAA39E240}" srcOrd="1" destOrd="0" presId="urn:microsoft.com/office/officeart/2005/8/layout/lProcess2"/>
    <dgm:cxn modelId="{29CB364A-E334-4130-A220-E21162EBF832}" type="presParOf" srcId="{3E6E5D27-4386-4435-B623-BEC33D74D2B2}" destId="{F8BA9A7D-346B-4C3D-9A16-9E8EEBE53DE4}" srcOrd="2" destOrd="0" presId="urn:microsoft.com/office/officeart/2005/8/layout/lProcess2"/>
    <dgm:cxn modelId="{D01BBC86-A39C-4CB5-966F-D869B2D1AE12}" type="presParOf" srcId="{F8BA9A7D-346B-4C3D-9A16-9E8EEBE53DE4}" destId="{200CD907-7C80-40A3-90A5-581646BDE78B}" srcOrd="0" destOrd="0" presId="urn:microsoft.com/office/officeart/2005/8/layout/lProcess2"/>
    <dgm:cxn modelId="{D2BE9F3F-A14B-49A0-8469-2C17D4628F50}" type="presParOf" srcId="{F8BA9A7D-346B-4C3D-9A16-9E8EEBE53DE4}" destId="{684BD575-F176-4037-984C-86612A433314}" srcOrd="1" destOrd="0" presId="urn:microsoft.com/office/officeart/2005/8/layout/lProcess2"/>
    <dgm:cxn modelId="{667A508E-5F1D-44B4-BF2D-87BBC9CAA214}" type="presParOf" srcId="{F8BA9A7D-346B-4C3D-9A16-9E8EEBE53DE4}" destId="{57242017-D074-4988-95B9-A73D755D1E46}" srcOrd="2" destOrd="0" presId="urn:microsoft.com/office/officeart/2005/8/layout/lProcess2"/>
    <dgm:cxn modelId="{608EE187-5094-4770-9085-27F6A1183337}" type="presParOf" srcId="{57242017-D074-4988-95B9-A73D755D1E46}" destId="{F116168D-2DFC-483C-A79B-D48390BB1720}" srcOrd="0" destOrd="0" presId="urn:microsoft.com/office/officeart/2005/8/layout/lProcess2"/>
    <dgm:cxn modelId="{B54EC983-C912-49EB-B1CD-CD4121527AE3}" type="presParOf" srcId="{F116168D-2DFC-483C-A79B-D48390BB1720}" destId="{89491978-AC7B-4F3A-B3D5-2648D00D7D90}" srcOrd="0" destOrd="0" presId="urn:microsoft.com/office/officeart/2005/8/layout/lProcess2"/>
    <dgm:cxn modelId="{AEA45222-C1AA-43EB-BA2E-37886F2E4D12}" type="presParOf" srcId="{3E6E5D27-4386-4435-B623-BEC33D74D2B2}" destId="{698F8137-8508-40A1-BDF9-072061BC858E}" srcOrd="3" destOrd="0" presId="urn:microsoft.com/office/officeart/2005/8/layout/lProcess2"/>
    <dgm:cxn modelId="{0CD751DD-6647-4F44-AB7B-87540B614BB1}" type="presParOf" srcId="{3E6E5D27-4386-4435-B623-BEC33D74D2B2}" destId="{30B0A9AB-C702-4F49-B1F2-4889612C9E5D}" srcOrd="4" destOrd="0" presId="urn:microsoft.com/office/officeart/2005/8/layout/lProcess2"/>
    <dgm:cxn modelId="{49785C20-6BD6-4A6F-8917-6CF32196B108}" type="presParOf" srcId="{30B0A9AB-C702-4F49-B1F2-4889612C9E5D}" destId="{915DBFAF-766D-4021-96E0-B81853F14635}" srcOrd="0" destOrd="0" presId="urn:microsoft.com/office/officeart/2005/8/layout/lProcess2"/>
    <dgm:cxn modelId="{CA8B4F31-6F0B-4660-BA59-E2E419502C2C}" type="presParOf" srcId="{30B0A9AB-C702-4F49-B1F2-4889612C9E5D}" destId="{AA90BD69-ECDB-4DEC-9D82-4FE0D633CD49}" srcOrd="1" destOrd="0" presId="urn:microsoft.com/office/officeart/2005/8/layout/lProcess2"/>
    <dgm:cxn modelId="{1D095EEE-BCCD-49BE-92DC-D1E2DDCB54A5}" type="presParOf" srcId="{30B0A9AB-C702-4F49-B1F2-4889612C9E5D}" destId="{9B0FF23A-CFF5-4F80-8806-2CC6904836DB}" srcOrd="2" destOrd="0" presId="urn:microsoft.com/office/officeart/2005/8/layout/lProcess2"/>
    <dgm:cxn modelId="{5AC155A1-B597-4B88-AE4B-93D92D03DB79}" type="presParOf" srcId="{9B0FF23A-CFF5-4F80-8806-2CC6904836DB}" destId="{FD108E46-9531-49B4-93B6-484648B4CAC6}" srcOrd="0" destOrd="0" presId="urn:microsoft.com/office/officeart/2005/8/layout/lProcess2"/>
    <dgm:cxn modelId="{3BD0ACF2-1722-4D20-A8A8-0DFA0A96A4A0}" type="presParOf" srcId="{FD108E46-9531-49B4-93B6-484648B4CAC6}" destId="{9A9848F4-F6EF-4DA9-A2DB-D7E5799F6170}" srcOrd="0" destOrd="0" presId="urn:microsoft.com/office/officeart/2005/8/layout/lProcess2"/>
    <dgm:cxn modelId="{B5F20613-E73B-4374-BDFA-D551954F3376}" type="presParOf" srcId="{3E6E5D27-4386-4435-B623-BEC33D74D2B2}" destId="{9F740240-77A0-48A9-8FFD-DA10A5D9063F}" srcOrd="5" destOrd="0" presId="urn:microsoft.com/office/officeart/2005/8/layout/lProcess2"/>
    <dgm:cxn modelId="{647271D9-4C16-4DB2-8DAE-42F3B7746D54}" type="presParOf" srcId="{3E6E5D27-4386-4435-B623-BEC33D74D2B2}" destId="{CA2F04EB-3747-4BB2-8896-4BFF1F75B138}" srcOrd="6" destOrd="0" presId="urn:microsoft.com/office/officeart/2005/8/layout/lProcess2"/>
    <dgm:cxn modelId="{DE022302-CD4F-4276-8ACE-4F0648D84CDA}" type="presParOf" srcId="{CA2F04EB-3747-4BB2-8896-4BFF1F75B138}" destId="{65CC0E61-8839-4351-84AD-E3A0A5B8A06C}" srcOrd="0" destOrd="0" presId="urn:microsoft.com/office/officeart/2005/8/layout/lProcess2"/>
    <dgm:cxn modelId="{DFA147F9-4239-4F88-99E1-494B3024FDD1}" type="presParOf" srcId="{CA2F04EB-3747-4BB2-8896-4BFF1F75B138}" destId="{90909567-79D6-48AF-9054-E33774834785}" srcOrd="1" destOrd="0" presId="urn:microsoft.com/office/officeart/2005/8/layout/lProcess2"/>
    <dgm:cxn modelId="{65B033E3-7870-41E4-9660-BB4DF358ECA6}" type="presParOf" srcId="{CA2F04EB-3747-4BB2-8896-4BFF1F75B138}" destId="{15A23CCD-940C-4BA1-A2C9-C2722B50EB6B}" srcOrd="2" destOrd="0" presId="urn:microsoft.com/office/officeart/2005/8/layout/lProcess2"/>
    <dgm:cxn modelId="{CE2042AA-8D24-4CE2-8A31-3CCD7DFA043C}" type="presParOf" srcId="{15A23CCD-940C-4BA1-A2C9-C2722B50EB6B}" destId="{9101ED20-02B5-4521-9CB1-1D3CC3D154AF}" srcOrd="0" destOrd="0" presId="urn:microsoft.com/office/officeart/2005/8/layout/lProcess2"/>
    <dgm:cxn modelId="{ED9C029C-6938-4742-9CA3-D6A753D41DC0}" type="presParOf" srcId="{9101ED20-02B5-4521-9CB1-1D3CC3D154AF}" destId="{F490B843-E55F-4820-8CC2-EFFAEE9BFC62}"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3FA9735-D0CA-45B7-B39F-9DD0D56EB9DA}"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9C8B3E50-E8AF-4461-BDF3-1FFFC5A7FD0D}">
      <dgm:prSet/>
      <dgm:spPr/>
      <dgm:t>
        <a:bodyPr/>
        <a:lstStyle/>
        <a:p>
          <a:pPr algn="ctr" rtl="1"/>
          <a:r>
            <a:rPr lang="fa-IR" dirty="0" smtClean="0">
              <a:latin typeface="Arial Unicode MS" pitchFamily="34" charset="-128"/>
              <a:ea typeface="Arial Unicode MS" pitchFamily="34" charset="-128"/>
              <a:cs typeface="Arial Unicode MS" pitchFamily="34" charset="-128"/>
            </a:rPr>
            <a:t>آغازگاه‌ و تعدیل (</a:t>
          </a:r>
          <a:r>
            <a:rPr lang="en-US" dirty="0" smtClean="0">
              <a:latin typeface="Arial Unicode MS" pitchFamily="34" charset="-128"/>
              <a:ea typeface="Arial Unicode MS" pitchFamily="34" charset="-128"/>
              <a:cs typeface="Arial Unicode MS" pitchFamily="34" charset="-128"/>
            </a:rPr>
            <a:t>Anchoring &amp; Adjustment</a:t>
          </a:r>
          <a:r>
            <a:rPr lang="fa-IR" dirty="0" smtClean="0">
              <a:latin typeface="Arial Unicode MS" pitchFamily="34" charset="-128"/>
              <a:ea typeface="Arial Unicode MS" pitchFamily="34" charset="-128"/>
              <a:cs typeface="Arial Unicode MS" pitchFamily="34" charset="-128"/>
            </a:rPr>
            <a:t>)</a:t>
          </a:r>
          <a:endParaRPr lang="fa-IR" dirty="0">
            <a:latin typeface="Arial Unicode MS" pitchFamily="34" charset="-128"/>
            <a:ea typeface="Arial Unicode MS" pitchFamily="34" charset="-128"/>
            <a:cs typeface="Arial Unicode MS" pitchFamily="34" charset="-128"/>
          </a:endParaRPr>
        </a:p>
      </dgm:t>
    </dgm:pt>
    <dgm:pt modelId="{39BC266B-49BA-45E2-B79A-A13E21700F77}" type="parTrans" cxnId="{FF12F1D7-51C9-4CD1-8E20-6DB3D94ABDF7}">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2B114799-8588-4A34-AE7B-635B9C4686F2}" type="sibTrans" cxnId="{FF12F1D7-51C9-4CD1-8E20-6DB3D94ABDF7}">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FE0E9263-C643-4980-AB83-38A52BFAAC94}">
      <dgm:prSet/>
      <dgm:spPr/>
      <dgm:t>
        <a:bodyPr/>
        <a:lstStyle/>
        <a:p>
          <a:pPr algn="justLow" rtl="1"/>
          <a:r>
            <a:rPr lang="fa-IR" dirty="0" smtClean="0">
              <a:latin typeface="Arial Unicode MS" pitchFamily="34" charset="-128"/>
              <a:ea typeface="Arial Unicode MS" pitchFamily="34" charset="-128"/>
              <a:cs typeface="B Zar" pitchFamily="2" charset="-78"/>
            </a:rPr>
            <a:t>در ارائۀ پیش‌بینی‌های کمّی، افراد کار را با یک مقدار اولیه (آغازگاه) شروع می‌کنند و آن را تعدیل می‌کنند تا به پاسخ نهایی برسند. آغاز‌گاه پيش‌بيني با فرموله‌سازي مسأله و يا با محاسبات مقدماتي حاصل مي‌شود که در هر دو حالت، تعديل‌ها نوعاً از کفايت کافي برخوردار نبوده و به نتيجة مورد نظر نمي‌رسند.</a:t>
          </a:r>
          <a:endParaRPr lang="fa-IR" dirty="0">
            <a:latin typeface="Arial Unicode MS" pitchFamily="34" charset="-128"/>
            <a:ea typeface="Arial Unicode MS" pitchFamily="34" charset="-128"/>
            <a:cs typeface="B Zar" pitchFamily="2" charset="-78"/>
          </a:endParaRPr>
        </a:p>
      </dgm:t>
    </dgm:pt>
    <dgm:pt modelId="{D01C3ED6-1CC9-4B56-B148-4F7916BB4239}" type="parTrans" cxnId="{DFD7B35E-FAE1-4B93-9B65-B9C6702588B6}">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2648E2D0-662D-4464-A935-D8A7270CEFCA}" type="sibTrans" cxnId="{DFD7B35E-FAE1-4B93-9B65-B9C6702588B6}">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67D81E11-EABF-417D-A75D-DB2DB558BC30}" type="pres">
      <dgm:prSet presAssocID="{93FA9735-D0CA-45B7-B39F-9DD0D56EB9DA}" presName="Name0" presStyleCnt="0">
        <dgm:presLayoutVars>
          <dgm:dir/>
          <dgm:animLvl val="lvl"/>
          <dgm:resizeHandles val="exact"/>
        </dgm:presLayoutVars>
      </dgm:prSet>
      <dgm:spPr/>
      <dgm:t>
        <a:bodyPr/>
        <a:lstStyle/>
        <a:p>
          <a:endParaRPr lang="en-US"/>
        </a:p>
      </dgm:t>
    </dgm:pt>
    <dgm:pt modelId="{E1A4B4F1-010D-4867-AAA3-398A43C9FA88}" type="pres">
      <dgm:prSet presAssocID="{9C8B3E50-E8AF-4461-BDF3-1FFFC5A7FD0D}" presName="composite" presStyleCnt="0"/>
      <dgm:spPr/>
    </dgm:pt>
    <dgm:pt modelId="{F999B3E0-8B27-4633-9609-4BFD96E5987E}" type="pres">
      <dgm:prSet presAssocID="{9C8B3E50-E8AF-4461-BDF3-1FFFC5A7FD0D}" presName="parTx" presStyleLbl="alignNode1" presStyleIdx="0" presStyleCnt="1">
        <dgm:presLayoutVars>
          <dgm:chMax val="0"/>
          <dgm:chPref val="0"/>
          <dgm:bulletEnabled val="1"/>
        </dgm:presLayoutVars>
      </dgm:prSet>
      <dgm:spPr/>
      <dgm:t>
        <a:bodyPr/>
        <a:lstStyle/>
        <a:p>
          <a:endParaRPr lang="en-US"/>
        </a:p>
      </dgm:t>
    </dgm:pt>
    <dgm:pt modelId="{CFC181D9-151A-4587-B7B9-F44916AD7AC5}" type="pres">
      <dgm:prSet presAssocID="{9C8B3E50-E8AF-4461-BDF3-1FFFC5A7FD0D}" presName="desTx" presStyleLbl="alignAccFollowNode1" presStyleIdx="0" presStyleCnt="1">
        <dgm:presLayoutVars>
          <dgm:bulletEnabled val="1"/>
        </dgm:presLayoutVars>
      </dgm:prSet>
      <dgm:spPr/>
      <dgm:t>
        <a:bodyPr/>
        <a:lstStyle/>
        <a:p>
          <a:endParaRPr lang="en-US"/>
        </a:p>
      </dgm:t>
    </dgm:pt>
  </dgm:ptLst>
  <dgm:cxnLst>
    <dgm:cxn modelId="{FF12F1D7-51C9-4CD1-8E20-6DB3D94ABDF7}" srcId="{93FA9735-D0CA-45B7-B39F-9DD0D56EB9DA}" destId="{9C8B3E50-E8AF-4461-BDF3-1FFFC5A7FD0D}" srcOrd="0" destOrd="0" parTransId="{39BC266B-49BA-45E2-B79A-A13E21700F77}" sibTransId="{2B114799-8588-4A34-AE7B-635B9C4686F2}"/>
    <dgm:cxn modelId="{DFD7B35E-FAE1-4B93-9B65-B9C6702588B6}" srcId="{9C8B3E50-E8AF-4461-BDF3-1FFFC5A7FD0D}" destId="{FE0E9263-C643-4980-AB83-38A52BFAAC94}" srcOrd="0" destOrd="0" parTransId="{D01C3ED6-1CC9-4B56-B148-4F7916BB4239}" sibTransId="{2648E2D0-662D-4464-A935-D8A7270CEFCA}"/>
    <dgm:cxn modelId="{5BF5C09E-14AE-4053-9BA3-284CF960D6C2}" type="presOf" srcId="{93FA9735-D0CA-45B7-B39F-9DD0D56EB9DA}" destId="{67D81E11-EABF-417D-A75D-DB2DB558BC30}" srcOrd="0" destOrd="0" presId="urn:microsoft.com/office/officeart/2005/8/layout/hList1"/>
    <dgm:cxn modelId="{EF6F3910-5603-4B03-94D9-AE9BC0A19026}" type="presOf" srcId="{9C8B3E50-E8AF-4461-BDF3-1FFFC5A7FD0D}" destId="{F999B3E0-8B27-4633-9609-4BFD96E5987E}" srcOrd="0" destOrd="0" presId="urn:microsoft.com/office/officeart/2005/8/layout/hList1"/>
    <dgm:cxn modelId="{5F459EDB-B0BD-4148-B561-1331F02288CD}" type="presOf" srcId="{FE0E9263-C643-4980-AB83-38A52BFAAC94}" destId="{CFC181D9-151A-4587-B7B9-F44916AD7AC5}" srcOrd="0" destOrd="0" presId="urn:microsoft.com/office/officeart/2005/8/layout/hList1"/>
    <dgm:cxn modelId="{DE920AA2-337D-4E91-B16D-00B2F12DA93B}" type="presParOf" srcId="{67D81E11-EABF-417D-A75D-DB2DB558BC30}" destId="{E1A4B4F1-010D-4867-AAA3-398A43C9FA88}" srcOrd="0" destOrd="0" presId="urn:microsoft.com/office/officeart/2005/8/layout/hList1"/>
    <dgm:cxn modelId="{5DB06510-DAB8-4937-8E68-03D734A1DF60}" type="presParOf" srcId="{E1A4B4F1-010D-4867-AAA3-398A43C9FA88}" destId="{F999B3E0-8B27-4633-9609-4BFD96E5987E}" srcOrd="0" destOrd="0" presId="urn:microsoft.com/office/officeart/2005/8/layout/hList1"/>
    <dgm:cxn modelId="{0E75AB77-5248-4E3E-A67C-988B3776C5B7}" type="presParOf" srcId="{E1A4B4F1-010D-4867-AAA3-398A43C9FA88}" destId="{CFC181D9-151A-4587-B7B9-F44916AD7AC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A6A251-B02C-4F15-8B51-50C2F2CDA741}" type="doc">
      <dgm:prSet loTypeId="urn:microsoft.com/office/officeart/2005/8/layout/list1" loCatId="list" qsTypeId="urn:microsoft.com/office/officeart/2005/8/quickstyle/3d2" qsCatId="3D" csTypeId="urn:microsoft.com/office/officeart/2005/8/colors/accent0_3" csCatId="mainScheme" phldr="1"/>
      <dgm:spPr/>
      <dgm:t>
        <a:bodyPr/>
        <a:lstStyle/>
        <a:p>
          <a:endParaRPr lang="en-US"/>
        </a:p>
      </dgm:t>
    </dgm:pt>
    <dgm:pt modelId="{A5FEBF39-DF61-4B43-B4C6-A3F6780ADE3E}">
      <dgm:prSet custT="1"/>
      <dgm:spPr/>
      <dgm:t>
        <a:bodyPr/>
        <a:lstStyle/>
        <a:p>
          <a:pPr algn="ctr" rtl="1"/>
          <a:r>
            <a:rPr lang="fa-IR" sz="1800" dirty="0" smtClean="0">
              <a:latin typeface="Arial Unicode MS" pitchFamily="34" charset="-128"/>
              <a:ea typeface="Arial Unicode MS" pitchFamily="34" charset="-128"/>
              <a:cs typeface="B Titr" pitchFamily="2" charset="-78"/>
            </a:rPr>
            <a:t>مفروضات مربوط به سرمایه‌گذاران</a:t>
          </a:r>
          <a:endParaRPr lang="en-US" sz="1800" dirty="0">
            <a:latin typeface="Arial Unicode MS" pitchFamily="34" charset="-128"/>
            <a:ea typeface="Arial Unicode MS" pitchFamily="34" charset="-128"/>
            <a:cs typeface="B Titr" pitchFamily="2" charset="-78"/>
          </a:endParaRPr>
        </a:p>
      </dgm:t>
    </dgm:pt>
    <dgm:pt modelId="{4FC1213A-196F-4912-B2F1-9EBC13F9A44E}" type="parTrans" cxnId="{FEE47F94-6672-4973-98BC-2D1BBE6750A2}">
      <dgm:prSet/>
      <dgm:spPr/>
      <dgm:t>
        <a:bodyPr/>
        <a:lstStyle/>
        <a:p>
          <a:endParaRPr lang="en-US">
            <a:latin typeface="Arial Unicode MS" pitchFamily="34" charset="-128"/>
            <a:ea typeface="Arial Unicode MS" pitchFamily="34" charset="-128"/>
            <a:cs typeface="+mj-cs"/>
          </a:endParaRPr>
        </a:p>
      </dgm:t>
    </dgm:pt>
    <dgm:pt modelId="{999F47CE-B710-46B1-BF49-4042017CA7F5}" type="sibTrans" cxnId="{FEE47F94-6672-4973-98BC-2D1BBE6750A2}">
      <dgm:prSet/>
      <dgm:spPr/>
      <dgm:t>
        <a:bodyPr/>
        <a:lstStyle/>
        <a:p>
          <a:endParaRPr lang="en-US">
            <a:latin typeface="Arial Unicode MS" pitchFamily="34" charset="-128"/>
            <a:ea typeface="Arial Unicode MS" pitchFamily="34" charset="-128"/>
            <a:cs typeface="+mj-cs"/>
          </a:endParaRPr>
        </a:p>
      </dgm:t>
    </dgm:pt>
    <dgm:pt modelId="{CCF74BB7-523E-4087-8DD0-9773913391E4}">
      <dgm:prSet custT="1"/>
      <dgm:spPr/>
      <dgm:t>
        <a:bodyPr/>
        <a:lstStyle/>
        <a:p>
          <a:pPr rtl="1"/>
          <a:r>
            <a:rPr lang="fa-IR" sz="1500" dirty="0" smtClean="0">
              <a:latin typeface="Arial Unicode MS" pitchFamily="34" charset="-128"/>
              <a:ea typeface="Arial Unicode MS" pitchFamily="34" charset="-128"/>
              <a:cs typeface="B Zar" pitchFamily="2" charset="-78"/>
            </a:rPr>
            <a:t>منطقی هستند</a:t>
          </a:r>
          <a:endParaRPr lang="en-US" sz="1500" dirty="0">
            <a:latin typeface="Arial Unicode MS" pitchFamily="34" charset="-128"/>
            <a:ea typeface="Arial Unicode MS" pitchFamily="34" charset="-128"/>
            <a:cs typeface="B Zar" pitchFamily="2" charset="-78"/>
          </a:endParaRPr>
        </a:p>
      </dgm:t>
    </dgm:pt>
    <dgm:pt modelId="{04923BDC-1023-43A3-BD81-B87A038408AC}" type="parTrans" cxnId="{46E98703-4C97-473D-AED0-E20E43551C7B}">
      <dgm:prSet/>
      <dgm:spPr/>
      <dgm:t>
        <a:bodyPr/>
        <a:lstStyle/>
        <a:p>
          <a:endParaRPr lang="en-US">
            <a:latin typeface="Arial Unicode MS" pitchFamily="34" charset="-128"/>
            <a:ea typeface="Arial Unicode MS" pitchFamily="34" charset="-128"/>
            <a:cs typeface="+mj-cs"/>
          </a:endParaRPr>
        </a:p>
      </dgm:t>
    </dgm:pt>
    <dgm:pt modelId="{95C73C7A-C47C-4B3E-B0BE-94E982010D4A}" type="sibTrans" cxnId="{46E98703-4C97-473D-AED0-E20E43551C7B}">
      <dgm:prSet/>
      <dgm:spPr/>
      <dgm:t>
        <a:bodyPr/>
        <a:lstStyle/>
        <a:p>
          <a:endParaRPr lang="en-US">
            <a:latin typeface="Arial Unicode MS" pitchFamily="34" charset="-128"/>
            <a:ea typeface="Arial Unicode MS" pitchFamily="34" charset="-128"/>
            <a:cs typeface="+mj-cs"/>
          </a:endParaRPr>
        </a:p>
      </dgm:t>
    </dgm:pt>
    <dgm:pt modelId="{436DCF72-7C49-41AA-B52A-D7BD6BFC7DA8}">
      <dgm:prSet custT="1"/>
      <dgm:spPr/>
      <dgm:t>
        <a:bodyPr/>
        <a:lstStyle/>
        <a:p>
          <a:pPr rtl="1"/>
          <a:r>
            <a:rPr lang="fa-IR" sz="1500" dirty="0" smtClean="0">
              <a:latin typeface="Arial Unicode MS" pitchFamily="34" charset="-128"/>
              <a:ea typeface="Arial Unicode MS" pitchFamily="34" charset="-128"/>
              <a:cs typeface="B Zar" pitchFamily="2" charset="-78"/>
            </a:rPr>
            <a:t>تمامی اطلاعات را بررسی و به درستی تفسیر می‌کنند.</a:t>
          </a:r>
          <a:endParaRPr lang="en-US" sz="1500" dirty="0">
            <a:latin typeface="Arial Unicode MS" pitchFamily="34" charset="-128"/>
            <a:ea typeface="Arial Unicode MS" pitchFamily="34" charset="-128"/>
            <a:cs typeface="B Zar" pitchFamily="2" charset="-78"/>
          </a:endParaRPr>
        </a:p>
      </dgm:t>
    </dgm:pt>
    <dgm:pt modelId="{16B40BB1-08ED-4047-B04C-9E70A74330B8}" type="parTrans" cxnId="{9EC4F2B3-4F54-4C73-BEEB-B5B39C6AFBB0}">
      <dgm:prSet/>
      <dgm:spPr/>
      <dgm:t>
        <a:bodyPr/>
        <a:lstStyle/>
        <a:p>
          <a:endParaRPr lang="en-US">
            <a:latin typeface="Arial Unicode MS" pitchFamily="34" charset="-128"/>
            <a:ea typeface="Arial Unicode MS" pitchFamily="34" charset="-128"/>
            <a:cs typeface="+mj-cs"/>
          </a:endParaRPr>
        </a:p>
      </dgm:t>
    </dgm:pt>
    <dgm:pt modelId="{E8F4AC22-A318-4F6D-9085-7BCED2A0CAB0}" type="sibTrans" cxnId="{9EC4F2B3-4F54-4C73-BEEB-B5B39C6AFBB0}">
      <dgm:prSet/>
      <dgm:spPr/>
      <dgm:t>
        <a:bodyPr/>
        <a:lstStyle/>
        <a:p>
          <a:endParaRPr lang="en-US">
            <a:latin typeface="Arial Unicode MS" pitchFamily="34" charset="-128"/>
            <a:ea typeface="Arial Unicode MS" pitchFamily="34" charset="-128"/>
            <a:cs typeface="+mj-cs"/>
          </a:endParaRPr>
        </a:p>
      </dgm:t>
    </dgm:pt>
    <dgm:pt modelId="{B4EF684A-0530-4C41-AF4E-B360F572499E}">
      <dgm:prSet custT="1"/>
      <dgm:spPr/>
      <dgm:t>
        <a:bodyPr/>
        <a:lstStyle/>
        <a:p>
          <a:pPr rtl="1"/>
          <a:r>
            <a:rPr lang="fa-IR" sz="1500" dirty="0" smtClean="0">
              <a:latin typeface="Arial Unicode MS" pitchFamily="34" charset="-128"/>
              <a:ea typeface="Arial Unicode MS" pitchFamily="34" charset="-128"/>
              <a:cs typeface="B Zar" pitchFamily="2" charset="-78"/>
            </a:rPr>
            <a:t>برخی ممکن است غیرمنطقی رفتار کنند اما در مجموع این رفتارها بی‌اهمیت</a:t>
          </a:r>
          <a:r>
            <a:rPr lang="en-US" sz="1500" dirty="0" smtClean="0">
              <a:latin typeface="Arial Unicode MS" pitchFamily="34" charset="-128"/>
              <a:ea typeface="Arial Unicode MS" pitchFamily="34" charset="-128"/>
              <a:cs typeface="B Zar" pitchFamily="2" charset="-78"/>
            </a:rPr>
            <a:t> </a:t>
          </a:r>
          <a:r>
            <a:rPr lang="fa-IR" sz="1500" dirty="0" smtClean="0">
              <a:latin typeface="Arial Unicode MS" pitchFamily="34" charset="-128"/>
              <a:ea typeface="Arial Unicode MS" pitchFamily="34" charset="-128"/>
              <a:cs typeface="B Zar" pitchFamily="2" charset="-78"/>
            </a:rPr>
            <a:t>است.</a:t>
          </a:r>
          <a:endParaRPr lang="en-US" sz="1500" dirty="0">
            <a:latin typeface="Arial Unicode MS" pitchFamily="34" charset="-128"/>
            <a:ea typeface="Arial Unicode MS" pitchFamily="34" charset="-128"/>
            <a:cs typeface="B Zar" pitchFamily="2" charset="-78"/>
          </a:endParaRPr>
        </a:p>
      </dgm:t>
    </dgm:pt>
    <dgm:pt modelId="{F207D8C9-038A-4D1E-8606-FDFA7F9B66F5}" type="parTrans" cxnId="{B9F89881-FAA1-43C4-836F-A797CBFA7F45}">
      <dgm:prSet/>
      <dgm:spPr/>
      <dgm:t>
        <a:bodyPr/>
        <a:lstStyle/>
        <a:p>
          <a:endParaRPr lang="en-US">
            <a:latin typeface="Arial Unicode MS" pitchFamily="34" charset="-128"/>
            <a:ea typeface="Arial Unicode MS" pitchFamily="34" charset="-128"/>
            <a:cs typeface="+mj-cs"/>
          </a:endParaRPr>
        </a:p>
      </dgm:t>
    </dgm:pt>
    <dgm:pt modelId="{672F4967-5013-47EC-977F-4BC6D12BD7C4}" type="sibTrans" cxnId="{B9F89881-FAA1-43C4-836F-A797CBFA7F45}">
      <dgm:prSet/>
      <dgm:spPr/>
      <dgm:t>
        <a:bodyPr/>
        <a:lstStyle/>
        <a:p>
          <a:endParaRPr lang="en-US">
            <a:latin typeface="Arial Unicode MS" pitchFamily="34" charset="-128"/>
            <a:ea typeface="Arial Unicode MS" pitchFamily="34" charset="-128"/>
            <a:cs typeface="+mj-cs"/>
          </a:endParaRPr>
        </a:p>
      </dgm:t>
    </dgm:pt>
    <dgm:pt modelId="{F0EB2880-B5EC-4A28-A1F9-6F929D682E3F}">
      <dgm:prSet custT="1"/>
      <dgm:spPr/>
      <dgm:t>
        <a:bodyPr/>
        <a:lstStyle/>
        <a:p>
          <a:pPr algn="ctr" rtl="1"/>
          <a:r>
            <a:rPr lang="fa-IR" sz="1800" dirty="0" smtClean="0">
              <a:latin typeface="Arial Unicode MS" pitchFamily="34" charset="-128"/>
              <a:ea typeface="Arial Unicode MS" pitchFamily="34" charset="-128"/>
              <a:cs typeface="B Titr" pitchFamily="2" charset="-78"/>
            </a:rPr>
            <a:t>مفروضات مربوط به بازارها</a:t>
          </a:r>
          <a:endParaRPr lang="en-US" sz="1800" dirty="0">
            <a:latin typeface="Arial Unicode MS" pitchFamily="34" charset="-128"/>
            <a:ea typeface="Arial Unicode MS" pitchFamily="34" charset="-128"/>
            <a:cs typeface="B Titr" pitchFamily="2" charset="-78"/>
          </a:endParaRPr>
        </a:p>
      </dgm:t>
    </dgm:pt>
    <dgm:pt modelId="{FC4CCB55-F545-4EB8-B937-B7EBAC223023}" type="parTrans" cxnId="{7BD3C958-5386-4401-B498-62A2D234EB56}">
      <dgm:prSet/>
      <dgm:spPr/>
      <dgm:t>
        <a:bodyPr/>
        <a:lstStyle/>
        <a:p>
          <a:endParaRPr lang="en-US">
            <a:latin typeface="Arial Unicode MS" pitchFamily="34" charset="-128"/>
            <a:ea typeface="Arial Unicode MS" pitchFamily="34" charset="-128"/>
            <a:cs typeface="+mj-cs"/>
          </a:endParaRPr>
        </a:p>
      </dgm:t>
    </dgm:pt>
    <dgm:pt modelId="{B24337B0-84AB-497D-B678-6F2AE6C3491B}" type="sibTrans" cxnId="{7BD3C958-5386-4401-B498-62A2D234EB56}">
      <dgm:prSet/>
      <dgm:spPr/>
      <dgm:t>
        <a:bodyPr/>
        <a:lstStyle/>
        <a:p>
          <a:endParaRPr lang="en-US">
            <a:latin typeface="Arial Unicode MS" pitchFamily="34" charset="-128"/>
            <a:ea typeface="Arial Unicode MS" pitchFamily="34" charset="-128"/>
            <a:cs typeface="+mj-cs"/>
          </a:endParaRPr>
        </a:p>
      </dgm:t>
    </dgm:pt>
    <dgm:pt modelId="{FF3FA9F3-2E9F-4186-AE75-B25EDAED98AD}">
      <dgm:prSet custT="1"/>
      <dgm:spPr/>
      <dgm:t>
        <a:bodyPr/>
        <a:lstStyle/>
        <a:p>
          <a:pPr rtl="1"/>
          <a:r>
            <a:rPr lang="fa-IR" sz="1500" dirty="0" smtClean="0">
              <a:latin typeface="Arial Unicode MS" pitchFamily="34" charset="-128"/>
              <a:ea typeface="Arial Unicode MS" pitchFamily="34" charset="-128"/>
              <a:cs typeface="B Zar" pitchFamily="2" charset="-78"/>
            </a:rPr>
            <a:t>تمامی اطلاعات را به سرعت منعکس می‌کند.</a:t>
          </a:r>
          <a:endParaRPr lang="en-US" sz="1500" dirty="0">
            <a:latin typeface="Arial Unicode MS" pitchFamily="34" charset="-128"/>
            <a:ea typeface="Arial Unicode MS" pitchFamily="34" charset="-128"/>
            <a:cs typeface="B Zar" pitchFamily="2" charset="-78"/>
          </a:endParaRPr>
        </a:p>
      </dgm:t>
    </dgm:pt>
    <dgm:pt modelId="{002BCFA1-442C-4294-886C-30BF6C286D03}" type="parTrans" cxnId="{D1798BC8-0450-4D63-A423-2E3454B313DE}">
      <dgm:prSet/>
      <dgm:spPr/>
      <dgm:t>
        <a:bodyPr/>
        <a:lstStyle/>
        <a:p>
          <a:endParaRPr lang="en-US">
            <a:latin typeface="Arial Unicode MS" pitchFamily="34" charset="-128"/>
            <a:ea typeface="Arial Unicode MS" pitchFamily="34" charset="-128"/>
            <a:cs typeface="+mj-cs"/>
          </a:endParaRPr>
        </a:p>
      </dgm:t>
    </dgm:pt>
    <dgm:pt modelId="{151F822D-1F5E-49F6-B901-61B70DC629AA}" type="sibTrans" cxnId="{D1798BC8-0450-4D63-A423-2E3454B313DE}">
      <dgm:prSet/>
      <dgm:spPr/>
      <dgm:t>
        <a:bodyPr/>
        <a:lstStyle/>
        <a:p>
          <a:endParaRPr lang="en-US">
            <a:latin typeface="Arial Unicode MS" pitchFamily="34" charset="-128"/>
            <a:ea typeface="Arial Unicode MS" pitchFamily="34" charset="-128"/>
            <a:cs typeface="+mj-cs"/>
          </a:endParaRPr>
        </a:p>
      </dgm:t>
    </dgm:pt>
    <dgm:pt modelId="{D1E31EA3-88B6-4D1C-BFB5-76FF2B8CA637}">
      <dgm:prSet custT="1"/>
      <dgm:spPr/>
      <dgm:t>
        <a:bodyPr/>
        <a:lstStyle/>
        <a:p>
          <a:pPr rtl="1"/>
          <a:r>
            <a:rPr lang="fa-IR" sz="1500" dirty="0" smtClean="0">
              <a:latin typeface="Arial Unicode MS" pitchFamily="34" charset="-128"/>
              <a:ea typeface="Arial Unicode MS" pitchFamily="34" charset="-128"/>
              <a:cs typeface="B Zar" pitchFamily="2" charset="-78"/>
            </a:rPr>
            <a:t>بر اساس مبانی نظریۀ نوین سبد اوراق بهادار سرمایه‌گذارای می‌کنند.</a:t>
          </a:r>
          <a:endParaRPr lang="en-US" sz="1500" dirty="0">
            <a:latin typeface="Arial Unicode MS" pitchFamily="34" charset="-128"/>
            <a:ea typeface="Arial Unicode MS" pitchFamily="34" charset="-128"/>
            <a:cs typeface="B Zar" pitchFamily="2" charset="-78"/>
          </a:endParaRPr>
        </a:p>
      </dgm:t>
    </dgm:pt>
    <dgm:pt modelId="{D4E6844E-59BD-4C8D-A1E1-CC829F8C9D87}" type="sibTrans" cxnId="{65134687-93E1-4E60-B653-02990083051E}">
      <dgm:prSet/>
      <dgm:spPr/>
      <dgm:t>
        <a:bodyPr/>
        <a:lstStyle/>
        <a:p>
          <a:endParaRPr lang="en-US">
            <a:latin typeface="Arial Unicode MS" pitchFamily="34" charset="-128"/>
            <a:ea typeface="Arial Unicode MS" pitchFamily="34" charset="-128"/>
            <a:cs typeface="+mj-cs"/>
          </a:endParaRPr>
        </a:p>
      </dgm:t>
    </dgm:pt>
    <dgm:pt modelId="{9D3B2FA3-B673-4985-89C8-3746616A952C}" type="parTrans" cxnId="{65134687-93E1-4E60-B653-02990083051E}">
      <dgm:prSet/>
      <dgm:spPr/>
      <dgm:t>
        <a:bodyPr/>
        <a:lstStyle/>
        <a:p>
          <a:endParaRPr lang="en-US">
            <a:latin typeface="Arial Unicode MS" pitchFamily="34" charset="-128"/>
            <a:ea typeface="Arial Unicode MS" pitchFamily="34" charset="-128"/>
            <a:cs typeface="+mj-cs"/>
          </a:endParaRPr>
        </a:p>
      </dgm:t>
    </dgm:pt>
    <dgm:pt modelId="{E475860F-07F2-4E8C-BAC2-93C5C2F1A05F}">
      <dgm:prSet custT="1"/>
      <dgm:spPr/>
      <dgm:t>
        <a:bodyPr/>
        <a:lstStyle/>
        <a:p>
          <a:pPr rtl="1"/>
          <a:r>
            <a:rPr lang="fa-IR" sz="1500" dirty="0" smtClean="0">
              <a:latin typeface="Arial Unicode MS" pitchFamily="34" charset="-128"/>
              <a:ea typeface="Arial Unicode MS" pitchFamily="34" charset="-128"/>
              <a:cs typeface="B Zar" pitchFamily="2" charset="-78"/>
            </a:rPr>
            <a:t>ارزش ذاتی تمامی اوراق بهادار را به درستی می‌نمایاند.</a:t>
          </a:r>
          <a:endParaRPr lang="en-US" sz="1500" dirty="0">
            <a:latin typeface="Arial Unicode MS" pitchFamily="34" charset="-128"/>
            <a:ea typeface="Arial Unicode MS" pitchFamily="34" charset="-128"/>
            <a:cs typeface="B Zar" pitchFamily="2" charset="-78"/>
          </a:endParaRPr>
        </a:p>
      </dgm:t>
    </dgm:pt>
    <dgm:pt modelId="{F5A17CEA-775E-4114-A2AA-CB49A2641A41}" type="sibTrans" cxnId="{951E8CE6-433E-4336-AE1D-89850003568B}">
      <dgm:prSet/>
      <dgm:spPr/>
      <dgm:t>
        <a:bodyPr/>
        <a:lstStyle/>
        <a:p>
          <a:endParaRPr lang="en-US">
            <a:latin typeface="Arial Unicode MS" pitchFamily="34" charset="-128"/>
            <a:ea typeface="Arial Unicode MS" pitchFamily="34" charset="-128"/>
            <a:cs typeface="+mj-cs"/>
          </a:endParaRPr>
        </a:p>
      </dgm:t>
    </dgm:pt>
    <dgm:pt modelId="{E3EE0C1C-1821-40B0-BF86-9A612EB25EAA}" type="parTrans" cxnId="{951E8CE6-433E-4336-AE1D-89850003568B}">
      <dgm:prSet/>
      <dgm:spPr/>
      <dgm:t>
        <a:bodyPr/>
        <a:lstStyle/>
        <a:p>
          <a:endParaRPr lang="en-US">
            <a:latin typeface="Arial Unicode MS" pitchFamily="34" charset="-128"/>
            <a:ea typeface="Arial Unicode MS" pitchFamily="34" charset="-128"/>
            <a:cs typeface="+mj-cs"/>
          </a:endParaRPr>
        </a:p>
      </dgm:t>
    </dgm:pt>
    <dgm:pt modelId="{01F52094-FD7F-4729-A2FF-10DBA09393F3}">
      <dgm:prSet custT="1"/>
      <dgm:spPr/>
      <dgm:t>
        <a:bodyPr/>
        <a:lstStyle/>
        <a:p>
          <a:pPr rtl="1"/>
          <a:r>
            <a:rPr lang="fa-IR" sz="1500" dirty="0" smtClean="0">
              <a:latin typeface="Arial Unicode MS" pitchFamily="34" charset="-128"/>
              <a:ea typeface="Arial Unicode MS" pitchFamily="34" charset="-128"/>
              <a:cs typeface="B Zar" pitchFamily="2" charset="-78"/>
            </a:rPr>
            <a:t>بازدۀ موردانتظار آن‌ها</a:t>
          </a:r>
          <a:r>
            <a:rPr lang="en-US" sz="1500" dirty="0" smtClean="0">
              <a:latin typeface="Arial Unicode MS" pitchFamily="34" charset="-128"/>
              <a:ea typeface="Arial Unicode MS" pitchFamily="34" charset="-128"/>
              <a:cs typeface="B Zar" pitchFamily="2" charset="-78"/>
            </a:rPr>
            <a:t> </a:t>
          </a:r>
          <a:r>
            <a:rPr lang="fa-IR" sz="1500" dirty="0" smtClean="0">
              <a:latin typeface="Arial Unicode MS" pitchFamily="34" charset="-128"/>
              <a:ea typeface="Arial Unicode MS" pitchFamily="34" charset="-128"/>
              <a:cs typeface="B Zar" pitchFamily="2" charset="-78"/>
            </a:rPr>
            <a:t>تنها و تنها تابعی از ریسک است.</a:t>
          </a:r>
          <a:endParaRPr lang="en-US" sz="1500" dirty="0">
            <a:latin typeface="Arial Unicode MS" pitchFamily="34" charset="-128"/>
            <a:ea typeface="Arial Unicode MS" pitchFamily="34" charset="-128"/>
            <a:cs typeface="B Zar" pitchFamily="2" charset="-78"/>
          </a:endParaRPr>
        </a:p>
      </dgm:t>
    </dgm:pt>
    <dgm:pt modelId="{F3DBF847-00DC-4690-A39E-CDD18A3F75E1}" type="parTrans" cxnId="{EA27F48B-57CE-4976-9165-742700984A28}">
      <dgm:prSet/>
      <dgm:spPr/>
      <dgm:t>
        <a:bodyPr/>
        <a:lstStyle/>
        <a:p>
          <a:endParaRPr lang="en-US">
            <a:latin typeface="Arial Unicode MS" pitchFamily="34" charset="-128"/>
            <a:ea typeface="Arial Unicode MS" pitchFamily="34" charset="-128"/>
            <a:cs typeface="+mj-cs"/>
          </a:endParaRPr>
        </a:p>
      </dgm:t>
    </dgm:pt>
    <dgm:pt modelId="{9FE5E250-00A9-4842-88D4-B630DCA91BF2}" type="sibTrans" cxnId="{EA27F48B-57CE-4976-9165-742700984A28}">
      <dgm:prSet/>
      <dgm:spPr/>
      <dgm:t>
        <a:bodyPr/>
        <a:lstStyle/>
        <a:p>
          <a:endParaRPr lang="en-US">
            <a:latin typeface="Arial Unicode MS" pitchFamily="34" charset="-128"/>
            <a:ea typeface="Arial Unicode MS" pitchFamily="34" charset="-128"/>
            <a:cs typeface="+mj-cs"/>
          </a:endParaRPr>
        </a:p>
      </dgm:t>
    </dgm:pt>
    <dgm:pt modelId="{956BE969-6200-44A3-87FD-82AD8F5F03A9}" type="pres">
      <dgm:prSet presAssocID="{9FA6A251-B02C-4F15-8B51-50C2F2CDA741}" presName="linear" presStyleCnt="0">
        <dgm:presLayoutVars>
          <dgm:dir/>
          <dgm:animLvl val="lvl"/>
          <dgm:resizeHandles val="exact"/>
        </dgm:presLayoutVars>
      </dgm:prSet>
      <dgm:spPr/>
      <dgm:t>
        <a:bodyPr/>
        <a:lstStyle/>
        <a:p>
          <a:endParaRPr lang="en-US"/>
        </a:p>
      </dgm:t>
    </dgm:pt>
    <dgm:pt modelId="{D4FB373C-6577-43A5-8DFA-A5DE02E4C642}" type="pres">
      <dgm:prSet presAssocID="{A5FEBF39-DF61-4B43-B4C6-A3F6780ADE3E}" presName="parentLin" presStyleCnt="0"/>
      <dgm:spPr/>
    </dgm:pt>
    <dgm:pt modelId="{A735DC5C-A6D3-475E-BD54-F13F764374F5}" type="pres">
      <dgm:prSet presAssocID="{A5FEBF39-DF61-4B43-B4C6-A3F6780ADE3E}" presName="parentLeftMargin" presStyleLbl="node1" presStyleIdx="0" presStyleCnt="2"/>
      <dgm:spPr/>
      <dgm:t>
        <a:bodyPr/>
        <a:lstStyle/>
        <a:p>
          <a:endParaRPr lang="en-US"/>
        </a:p>
      </dgm:t>
    </dgm:pt>
    <dgm:pt modelId="{BEF38AD4-8A19-45F9-B37E-E64D967A1D22}" type="pres">
      <dgm:prSet presAssocID="{A5FEBF39-DF61-4B43-B4C6-A3F6780ADE3E}" presName="parentText" presStyleLbl="node1" presStyleIdx="0" presStyleCnt="2" custScaleY="168835">
        <dgm:presLayoutVars>
          <dgm:chMax val="0"/>
          <dgm:bulletEnabled val="1"/>
        </dgm:presLayoutVars>
      </dgm:prSet>
      <dgm:spPr/>
      <dgm:t>
        <a:bodyPr/>
        <a:lstStyle/>
        <a:p>
          <a:endParaRPr lang="en-US"/>
        </a:p>
      </dgm:t>
    </dgm:pt>
    <dgm:pt modelId="{0A8D5AD9-0EDC-4B81-AC4D-5A1D5A55FF3F}" type="pres">
      <dgm:prSet presAssocID="{A5FEBF39-DF61-4B43-B4C6-A3F6780ADE3E}" presName="negativeSpace" presStyleCnt="0"/>
      <dgm:spPr/>
    </dgm:pt>
    <dgm:pt modelId="{84E70472-2FE2-43E3-B3CE-9358661024CC}" type="pres">
      <dgm:prSet presAssocID="{A5FEBF39-DF61-4B43-B4C6-A3F6780ADE3E}" presName="childText" presStyleLbl="conFgAcc1" presStyleIdx="0" presStyleCnt="2">
        <dgm:presLayoutVars>
          <dgm:bulletEnabled val="1"/>
        </dgm:presLayoutVars>
      </dgm:prSet>
      <dgm:spPr/>
      <dgm:t>
        <a:bodyPr/>
        <a:lstStyle/>
        <a:p>
          <a:endParaRPr lang="en-US"/>
        </a:p>
      </dgm:t>
    </dgm:pt>
    <dgm:pt modelId="{B5540345-260E-4619-B53E-6F7D723E1F40}" type="pres">
      <dgm:prSet presAssocID="{999F47CE-B710-46B1-BF49-4042017CA7F5}" presName="spaceBetweenRectangles" presStyleCnt="0"/>
      <dgm:spPr/>
    </dgm:pt>
    <dgm:pt modelId="{62423CC8-E9AD-41F1-A78C-83AECE06F42E}" type="pres">
      <dgm:prSet presAssocID="{F0EB2880-B5EC-4A28-A1F9-6F929D682E3F}" presName="parentLin" presStyleCnt="0"/>
      <dgm:spPr/>
    </dgm:pt>
    <dgm:pt modelId="{24D6C84E-12EB-453D-825B-5623FFE7087D}" type="pres">
      <dgm:prSet presAssocID="{F0EB2880-B5EC-4A28-A1F9-6F929D682E3F}" presName="parentLeftMargin" presStyleLbl="node1" presStyleIdx="0" presStyleCnt="2"/>
      <dgm:spPr/>
      <dgm:t>
        <a:bodyPr/>
        <a:lstStyle/>
        <a:p>
          <a:endParaRPr lang="en-US"/>
        </a:p>
      </dgm:t>
    </dgm:pt>
    <dgm:pt modelId="{51B66DA6-69EE-4FFF-9170-60B8CD79FFC6}" type="pres">
      <dgm:prSet presAssocID="{F0EB2880-B5EC-4A28-A1F9-6F929D682E3F}" presName="parentText" presStyleLbl="node1" presStyleIdx="1" presStyleCnt="2" custScaleY="168835">
        <dgm:presLayoutVars>
          <dgm:chMax val="0"/>
          <dgm:bulletEnabled val="1"/>
        </dgm:presLayoutVars>
      </dgm:prSet>
      <dgm:spPr/>
      <dgm:t>
        <a:bodyPr/>
        <a:lstStyle/>
        <a:p>
          <a:endParaRPr lang="en-US"/>
        </a:p>
      </dgm:t>
    </dgm:pt>
    <dgm:pt modelId="{8AF41707-1FBE-4B3A-9DA8-0B01CB53DA13}" type="pres">
      <dgm:prSet presAssocID="{F0EB2880-B5EC-4A28-A1F9-6F929D682E3F}" presName="negativeSpace" presStyleCnt="0"/>
      <dgm:spPr/>
    </dgm:pt>
    <dgm:pt modelId="{30C54C21-909A-4D83-B0F3-AFDA4EE2592B}" type="pres">
      <dgm:prSet presAssocID="{F0EB2880-B5EC-4A28-A1F9-6F929D682E3F}" presName="childText" presStyleLbl="conFgAcc1" presStyleIdx="1" presStyleCnt="2" custLinFactNeighborY="7841">
        <dgm:presLayoutVars>
          <dgm:bulletEnabled val="1"/>
        </dgm:presLayoutVars>
      </dgm:prSet>
      <dgm:spPr/>
      <dgm:t>
        <a:bodyPr/>
        <a:lstStyle/>
        <a:p>
          <a:endParaRPr lang="en-US"/>
        </a:p>
      </dgm:t>
    </dgm:pt>
  </dgm:ptLst>
  <dgm:cxnLst>
    <dgm:cxn modelId="{951E8CE6-433E-4336-AE1D-89850003568B}" srcId="{F0EB2880-B5EC-4A28-A1F9-6F929D682E3F}" destId="{E475860F-07F2-4E8C-BAC2-93C5C2F1A05F}" srcOrd="1" destOrd="0" parTransId="{E3EE0C1C-1821-40B0-BF86-9A612EB25EAA}" sibTransId="{F5A17CEA-775E-4114-A2AA-CB49A2641A41}"/>
    <dgm:cxn modelId="{9EC4F2B3-4F54-4C73-BEEB-B5B39C6AFBB0}" srcId="{A5FEBF39-DF61-4B43-B4C6-A3F6780ADE3E}" destId="{436DCF72-7C49-41AA-B52A-D7BD6BFC7DA8}" srcOrd="1" destOrd="0" parTransId="{16B40BB1-08ED-4047-B04C-9E70A74330B8}" sibTransId="{E8F4AC22-A318-4F6D-9085-7BCED2A0CAB0}"/>
    <dgm:cxn modelId="{65134687-93E1-4E60-B653-02990083051E}" srcId="{A5FEBF39-DF61-4B43-B4C6-A3F6780ADE3E}" destId="{D1E31EA3-88B6-4D1C-BFB5-76FF2B8CA637}" srcOrd="2" destOrd="0" parTransId="{9D3B2FA3-B673-4985-89C8-3746616A952C}" sibTransId="{D4E6844E-59BD-4C8D-A1E1-CC829F8C9D87}"/>
    <dgm:cxn modelId="{ED721EB0-3793-4C58-A981-983352FE38BF}" type="presOf" srcId="{9FA6A251-B02C-4F15-8B51-50C2F2CDA741}" destId="{956BE969-6200-44A3-87FD-82AD8F5F03A9}" srcOrd="0" destOrd="0" presId="urn:microsoft.com/office/officeart/2005/8/layout/list1"/>
    <dgm:cxn modelId="{33BED1F0-26D9-42B5-AB50-A21BBEBE31CD}" type="presOf" srcId="{A5FEBF39-DF61-4B43-B4C6-A3F6780ADE3E}" destId="{BEF38AD4-8A19-45F9-B37E-E64D967A1D22}" srcOrd="1" destOrd="0" presId="urn:microsoft.com/office/officeart/2005/8/layout/list1"/>
    <dgm:cxn modelId="{2136CF82-5864-41D4-9D3A-FE09DCEEF958}" type="presOf" srcId="{F0EB2880-B5EC-4A28-A1F9-6F929D682E3F}" destId="{24D6C84E-12EB-453D-825B-5623FFE7087D}" srcOrd="0" destOrd="0" presId="urn:microsoft.com/office/officeart/2005/8/layout/list1"/>
    <dgm:cxn modelId="{B9F89881-FAA1-43C4-836F-A797CBFA7F45}" srcId="{A5FEBF39-DF61-4B43-B4C6-A3F6780ADE3E}" destId="{B4EF684A-0530-4C41-AF4E-B360F572499E}" srcOrd="4" destOrd="0" parTransId="{F207D8C9-038A-4D1E-8606-FDFA7F9B66F5}" sibTransId="{672F4967-5013-47EC-977F-4BC6D12BD7C4}"/>
    <dgm:cxn modelId="{B5EA76D5-62C7-4F6A-9C3C-2B8D30D753FB}" type="presOf" srcId="{E475860F-07F2-4E8C-BAC2-93C5C2F1A05F}" destId="{30C54C21-909A-4D83-B0F3-AFDA4EE2592B}" srcOrd="0" destOrd="1" presId="urn:microsoft.com/office/officeart/2005/8/layout/list1"/>
    <dgm:cxn modelId="{EA27F48B-57CE-4976-9165-742700984A28}" srcId="{A5FEBF39-DF61-4B43-B4C6-A3F6780ADE3E}" destId="{01F52094-FD7F-4729-A2FF-10DBA09393F3}" srcOrd="3" destOrd="0" parTransId="{F3DBF847-00DC-4690-A39E-CDD18A3F75E1}" sibTransId="{9FE5E250-00A9-4842-88D4-B630DCA91BF2}"/>
    <dgm:cxn modelId="{57CAA379-81FC-4AD3-A001-3ED69AD1E276}" type="presOf" srcId="{01F52094-FD7F-4729-A2FF-10DBA09393F3}" destId="{84E70472-2FE2-43E3-B3CE-9358661024CC}" srcOrd="0" destOrd="3" presId="urn:microsoft.com/office/officeart/2005/8/layout/list1"/>
    <dgm:cxn modelId="{3CAE9BC6-D10D-4A00-8ABD-DAF3AA04C64D}" type="presOf" srcId="{F0EB2880-B5EC-4A28-A1F9-6F929D682E3F}" destId="{51B66DA6-69EE-4FFF-9170-60B8CD79FFC6}" srcOrd="1" destOrd="0" presId="urn:microsoft.com/office/officeart/2005/8/layout/list1"/>
    <dgm:cxn modelId="{D1798BC8-0450-4D63-A423-2E3454B313DE}" srcId="{F0EB2880-B5EC-4A28-A1F9-6F929D682E3F}" destId="{FF3FA9F3-2E9F-4186-AE75-B25EDAED98AD}" srcOrd="0" destOrd="0" parTransId="{002BCFA1-442C-4294-886C-30BF6C286D03}" sibTransId="{151F822D-1F5E-49F6-B901-61B70DC629AA}"/>
    <dgm:cxn modelId="{6C7DFAE1-1C1F-42EC-A43B-E6C0AED036DE}" type="presOf" srcId="{D1E31EA3-88B6-4D1C-BFB5-76FF2B8CA637}" destId="{84E70472-2FE2-43E3-B3CE-9358661024CC}" srcOrd="0" destOrd="2" presId="urn:microsoft.com/office/officeart/2005/8/layout/list1"/>
    <dgm:cxn modelId="{775BAE44-43EA-4BC8-9B42-6942200C81C7}" type="presOf" srcId="{B4EF684A-0530-4C41-AF4E-B360F572499E}" destId="{84E70472-2FE2-43E3-B3CE-9358661024CC}" srcOrd="0" destOrd="4" presId="urn:microsoft.com/office/officeart/2005/8/layout/list1"/>
    <dgm:cxn modelId="{46E98703-4C97-473D-AED0-E20E43551C7B}" srcId="{A5FEBF39-DF61-4B43-B4C6-A3F6780ADE3E}" destId="{CCF74BB7-523E-4087-8DD0-9773913391E4}" srcOrd="0" destOrd="0" parTransId="{04923BDC-1023-43A3-BD81-B87A038408AC}" sibTransId="{95C73C7A-C47C-4B3E-B0BE-94E982010D4A}"/>
    <dgm:cxn modelId="{C9059C7C-8261-457B-AD1B-A8682518D5F2}" type="presOf" srcId="{CCF74BB7-523E-4087-8DD0-9773913391E4}" destId="{84E70472-2FE2-43E3-B3CE-9358661024CC}" srcOrd="0" destOrd="0" presId="urn:microsoft.com/office/officeart/2005/8/layout/list1"/>
    <dgm:cxn modelId="{7BD3C958-5386-4401-B498-62A2D234EB56}" srcId="{9FA6A251-B02C-4F15-8B51-50C2F2CDA741}" destId="{F0EB2880-B5EC-4A28-A1F9-6F929D682E3F}" srcOrd="1" destOrd="0" parTransId="{FC4CCB55-F545-4EB8-B937-B7EBAC223023}" sibTransId="{B24337B0-84AB-497D-B678-6F2AE6C3491B}"/>
    <dgm:cxn modelId="{FEE47F94-6672-4973-98BC-2D1BBE6750A2}" srcId="{9FA6A251-B02C-4F15-8B51-50C2F2CDA741}" destId="{A5FEBF39-DF61-4B43-B4C6-A3F6780ADE3E}" srcOrd="0" destOrd="0" parTransId="{4FC1213A-196F-4912-B2F1-9EBC13F9A44E}" sibTransId="{999F47CE-B710-46B1-BF49-4042017CA7F5}"/>
    <dgm:cxn modelId="{DA1E995E-D151-47E7-A3EC-83CDC715E68F}" type="presOf" srcId="{436DCF72-7C49-41AA-B52A-D7BD6BFC7DA8}" destId="{84E70472-2FE2-43E3-B3CE-9358661024CC}" srcOrd="0" destOrd="1" presId="urn:microsoft.com/office/officeart/2005/8/layout/list1"/>
    <dgm:cxn modelId="{6E2330C7-F0EE-4753-9345-1152DEE71CCA}" type="presOf" srcId="{FF3FA9F3-2E9F-4186-AE75-B25EDAED98AD}" destId="{30C54C21-909A-4D83-B0F3-AFDA4EE2592B}" srcOrd="0" destOrd="0" presId="urn:microsoft.com/office/officeart/2005/8/layout/list1"/>
    <dgm:cxn modelId="{5435571B-513E-4C64-A934-51C8F956D473}" type="presOf" srcId="{A5FEBF39-DF61-4B43-B4C6-A3F6780ADE3E}" destId="{A735DC5C-A6D3-475E-BD54-F13F764374F5}" srcOrd="0" destOrd="0" presId="urn:microsoft.com/office/officeart/2005/8/layout/list1"/>
    <dgm:cxn modelId="{F9898BE1-733B-4157-B5F0-72D7F69A52CB}" type="presParOf" srcId="{956BE969-6200-44A3-87FD-82AD8F5F03A9}" destId="{D4FB373C-6577-43A5-8DFA-A5DE02E4C642}" srcOrd="0" destOrd="0" presId="urn:microsoft.com/office/officeart/2005/8/layout/list1"/>
    <dgm:cxn modelId="{D0E77ADE-B5B8-4A1B-B4D3-995B2758501D}" type="presParOf" srcId="{D4FB373C-6577-43A5-8DFA-A5DE02E4C642}" destId="{A735DC5C-A6D3-475E-BD54-F13F764374F5}" srcOrd="0" destOrd="0" presId="urn:microsoft.com/office/officeart/2005/8/layout/list1"/>
    <dgm:cxn modelId="{C87BA769-3387-4A31-AE77-FB714725134F}" type="presParOf" srcId="{D4FB373C-6577-43A5-8DFA-A5DE02E4C642}" destId="{BEF38AD4-8A19-45F9-B37E-E64D967A1D22}" srcOrd="1" destOrd="0" presId="urn:microsoft.com/office/officeart/2005/8/layout/list1"/>
    <dgm:cxn modelId="{EE4B3492-83C8-437F-B82E-BF12136FA5C4}" type="presParOf" srcId="{956BE969-6200-44A3-87FD-82AD8F5F03A9}" destId="{0A8D5AD9-0EDC-4B81-AC4D-5A1D5A55FF3F}" srcOrd="1" destOrd="0" presId="urn:microsoft.com/office/officeart/2005/8/layout/list1"/>
    <dgm:cxn modelId="{1F53DC08-C005-4436-AAD2-B34A6EC2F7D3}" type="presParOf" srcId="{956BE969-6200-44A3-87FD-82AD8F5F03A9}" destId="{84E70472-2FE2-43E3-B3CE-9358661024CC}" srcOrd="2" destOrd="0" presId="urn:microsoft.com/office/officeart/2005/8/layout/list1"/>
    <dgm:cxn modelId="{9EC430B4-D6EA-48F9-83FB-F5B69735CD38}" type="presParOf" srcId="{956BE969-6200-44A3-87FD-82AD8F5F03A9}" destId="{B5540345-260E-4619-B53E-6F7D723E1F40}" srcOrd="3" destOrd="0" presId="urn:microsoft.com/office/officeart/2005/8/layout/list1"/>
    <dgm:cxn modelId="{61BEAC44-42C4-4272-B502-65AB6E5D8D95}" type="presParOf" srcId="{956BE969-6200-44A3-87FD-82AD8F5F03A9}" destId="{62423CC8-E9AD-41F1-A78C-83AECE06F42E}" srcOrd="4" destOrd="0" presId="urn:microsoft.com/office/officeart/2005/8/layout/list1"/>
    <dgm:cxn modelId="{7A164280-7015-4BAE-998C-6D33D08620A6}" type="presParOf" srcId="{62423CC8-E9AD-41F1-A78C-83AECE06F42E}" destId="{24D6C84E-12EB-453D-825B-5623FFE7087D}" srcOrd="0" destOrd="0" presId="urn:microsoft.com/office/officeart/2005/8/layout/list1"/>
    <dgm:cxn modelId="{4152B505-6106-4CB7-847C-6FBD79C4BF6D}" type="presParOf" srcId="{62423CC8-E9AD-41F1-A78C-83AECE06F42E}" destId="{51B66DA6-69EE-4FFF-9170-60B8CD79FFC6}" srcOrd="1" destOrd="0" presId="urn:microsoft.com/office/officeart/2005/8/layout/list1"/>
    <dgm:cxn modelId="{ACFED5A1-82D4-41DA-889C-BF237589DBE2}" type="presParOf" srcId="{956BE969-6200-44A3-87FD-82AD8F5F03A9}" destId="{8AF41707-1FBE-4B3A-9DA8-0B01CB53DA13}" srcOrd="5" destOrd="0" presId="urn:microsoft.com/office/officeart/2005/8/layout/list1"/>
    <dgm:cxn modelId="{ACCDEBF2-456C-4E3D-8372-04C37B5CB86E}" type="presParOf" srcId="{956BE969-6200-44A3-87FD-82AD8F5F03A9}" destId="{30C54C21-909A-4D83-B0F3-AFDA4EE2592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9D5A672-E117-441D-814D-83054601FA70}" type="doc">
      <dgm:prSet loTypeId="urn:microsoft.com/office/officeart/2005/8/layout/list1" loCatId="list" qsTypeId="urn:microsoft.com/office/officeart/2005/8/quickstyle/3d4" qsCatId="3D" csTypeId="urn:microsoft.com/office/officeart/2005/8/colors/colorful1" csCatId="colorful" phldr="1"/>
      <dgm:spPr/>
      <dgm:t>
        <a:bodyPr/>
        <a:lstStyle/>
        <a:p>
          <a:endParaRPr lang="en-US"/>
        </a:p>
      </dgm:t>
    </dgm:pt>
    <dgm:pt modelId="{CD13FB49-6624-4948-BDEE-C89758BA280F}">
      <dgm:prSet/>
      <dgm:spPr/>
      <dgm:t>
        <a:bodyPr/>
        <a:lstStyle/>
        <a:p>
          <a:pPr algn="ctr" rtl="1"/>
          <a:r>
            <a:rPr lang="fa-IR" dirty="0" smtClean="0"/>
            <a:t>نمایندگی (</a:t>
          </a:r>
          <a:r>
            <a:rPr lang="en-US" dirty="0" smtClean="0"/>
            <a:t>Representativeness</a:t>
          </a:r>
          <a:r>
            <a:rPr lang="fa-IR" dirty="0" smtClean="0"/>
            <a:t>)</a:t>
          </a:r>
          <a:endParaRPr lang="en-US" dirty="0"/>
        </a:p>
      </dgm:t>
    </dgm:pt>
    <dgm:pt modelId="{282BB99F-057C-4D3B-A04F-E064963F6950}" type="parTrans" cxnId="{DD89727C-AA9F-4B71-89FD-BE021B9DC25F}">
      <dgm:prSet/>
      <dgm:spPr/>
      <dgm:t>
        <a:bodyPr/>
        <a:lstStyle/>
        <a:p>
          <a:pPr algn="justLow"/>
          <a:endParaRPr lang="en-US"/>
        </a:p>
      </dgm:t>
    </dgm:pt>
    <dgm:pt modelId="{28AF11C4-24AC-4343-A09F-BAB6BE34E5A9}" type="sibTrans" cxnId="{DD89727C-AA9F-4B71-89FD-BE021B9DC25F}">
      <dgm:prSet/>
      <dgm:spPr/>
      <dgm:t>
        <a:bodyPr/>
        <a:lstStyle/>
        <a:p>
          <a:pPr algn="justLow"/>
          <a:endParaRPr lang="en-US"/>
        </a:p>
      </dgm:t>
    </dgm:pt>
    <dgm:pt modelId="{83336654-DE94-4759-B784-66E03E8D9AAB}">
      <dgm:prSet/>
      <dgm:spPr/>
      <dgm:t>
        <a:bodyPr/>
        <a:lstStyle/>
        <a:p>
          <a:pPr algn="justLow" rtl="1"/>
          <a:r>
            <a:rPr lang="fa-IR" dirty="0" smtClean="0">
              <a:latin typeface="Arial Unicode MS" pitchFamily="34" charset="-128"/>
              <a:ea typeface="Arial Unicode MS" pitchFamily="34" charset="-128"/>
              <a:cs typeface="Arial Unicode MS" pitchFamily="34" charset="-128"/>
            </a:rPr>
            <a:t>وقتی از افراد خواسته می‌شود که در مورد احتمال تعلق شیء و یا رخداد </a:t>
          </a:r>
          <a:r>
            <a:rPr lang="en-US" dirty="0" smtClean="0">
              <a:latin typeface="Arial Unicode MS" pitchFamily="34" charset="-128"/>
              <a:ea typeface="Arial Unicode MS" pitchFamily="34" charset="-128"/>
              <a:cs typeface="Arial Unicode MS" pitchFamily="34" charset="-128"/>
            </a:rPr>
            <a:t>A</a:t>
          </a:r>
          <a:r>
            <a:rPr lang="fa-IR" dirty="0" smtClean="0">
              <a:latin typeface="Arial Unicode MS" pitchFamily="34" charset="-128"/>
              <a:ea typeface="Arial Unicode MS" pitchFamily="34" charset="-128"/>
              <a:cs typeface="Arial Unicode MS" pitchFamily="34" charset="-128"/>
            </a:rPr>
            <a:t> به گروه و یا فرآیند </a:t>
          </a:r>
          <a:r>
            <a:rPr lang="en-US" dirty="0" smtClean="0">
              <a:latin typeface="Arial Unicode MS" pitchFamily="34" charset="-128"/>
              <a:ea typeface="Arial Unicode MS" pitchFamily="34" charset="-128"/>
              <a:cs typeface="Arial Unicode MS" pitchFamily="34" charset="-128"/>
            </a:rPr>
            <a:t>B</a:t>
          </a:r>
          <a:r>
            <a:rPr lang="fa-IR" dirty="0" smtClean="0">
              <a:latin typeface="Arial Unicode MS" pitchFamily="34" charset="-128"/>
              <a:ea typeface="Arial Unicode MS" pitchFamily="34" charset="-128"/>
              <a:cs typeface="Arial Unicode MS" pitchFamily="34" charset="-128"/>
            </a:rPr>
            <a:t> اظهارنظر کنند، احتمالات بر مبنای درجه‌ای که </a:t>
          </a:r>
          <a:r>
            <a:rPr lang="en-US" dirty="0" smtClean="0">
              <a:latin typeface="Arial Unicode MS" pitchFamily="34" charset="-128"/>
              <a:ea typeface="Arial Unicode MS" pitchFamily="34" charset="-128"/>
              <a:cs typeface="Arial Unicode MS" pitchFamily="34" charset="-128"/>
            </a:rPr>
            <a:t>A</a:t>
          </a:r>
          <a:r>
            <a:rPr lang="fa-IR" dirty="0" smtClean="0">
              <a:latin typeface="Arial Unicode MS" pitchFamily="34" charset="-128"/>
              <a:ea typeface="Arial Unicode MS" pitchFamily="34" charset="-128"/>
              <a:cs typeface="Arial Unicode MS" pitchFamily="34" charset="-128"/>
            </a:rPr>
            <a:t> نمایندۀ </a:t>
          </a:r>
          <a:r>
            <a:rPr lang="en-US" dirty="0" smtClean="0">
              <a:latin typeface="Arial Unicode MS" pitchFamily="34" charset="-128"/>
              <a:ea typeface="Arial Unicode MS" pitchFamily="34" charset="-128"/>
              <a:cs typeface="Arial Unicode MS" pitchFamily="34" charset="-128"/>
            </a:rPr>
            <a:t>B</a:t>
          </a:r>
          <a:r>
            <a:rPr lang="fa-IR" dirty="0" smtClean="0">
              <a:latin typeface="Arial Unicode MS" pitchFamily="34" charset="-128"/>
              <a:ea typeface="Arial Unicode MS" pitchFamily="34" charset="-128"/>
              <a:cs typeface="Arial Unicode MS" pitchFamily="34" charset="-128"/>
            </a:rPr>
            <a:t> است ( یعنی به میرانی که </a:t>
          </a:r>
          <a:r>
            <a:rPr lang="en-US" dirty="0" smtClean="0">
              <a:latin typeface="Arial Unicode MS" pitchFamily="34" charset="-128"/>
              <a:ea typeface="Arial Unicode MS" pitchFamily="34" charset="-128"/>
              <a:cs typeface="Arial Unicode MS" pitchFamily="34" charset="-128"/>
            </a:rPr>
            <a:t>A</a:t>
          </a:r>
          <a:r>
            <a:rPr lang="fa-IR" dirty="0" smtClean="0">
              <a:latin typeface="Arial Unicode MS" pitchFamily="34" charset="-128"/>
              <a:ea typeface="Arial Unicode MS" pitchFamily="34" charset="-128"/>
              <a:cs typeface="Arial Unicode MS" pitchFamily="34" charset="-128"/>
            </a:rPr>
            <a:t> شبیه به </a:t>
          </a:r>
          <a:r>
            <a:rPr lang="en-US" dirty="0" smtClean="0">
              <a:latin typeface="Arial Unicode MS" pitchFamily="34" charset="-128"/>
              <a:ea typeface="Arial Unicode MS" pitchFamily="34" charset="-128"/>
              <a:cs typeface="Arial Unicode MS" pitchFamily="34" charset="-128"/>
            </a:rPr>
            <a:t>B</a:t>
          </a:r>
          <a:r>
            <a:rPr lang="fa-IR" dirty="0" smtClean="0">
              <a:latin typeface="Arial Unicode MS" pitchFamily="34" charset="-128"/>
              <a:ea typeface="Arial Unicode MS" pitchFamily="34" charset="-128"/>
              <a:cs typeface="Arial Unicode MS" pitchFamily="34" charset="-128"/>
            </a:rPr>
            <a:t> است) تخمین زده می‌شود.</a:t>
          </a:r>
          <a:endParaRPr lang="fa-IR" dirty="0">
            <a:latin typeface="Arial Unicode MS" pitchFamily="34" charset="-128"/>
            <a:ea typeface="Arial Unicode MS" pitchFamily="34" charset="-128"/>
            <a:cs typeface="Arial Unicode MS" pitchFamily="34" charset="-128"/>
          </a:endParaRPr>
        </a:p>
      </dgm:t>
    </dgm:pt>
    <dgm:pt modelId="{BA59E206-6BBC-4A62-A859-8CD2E5B8FEB9}" type="parTrans" cxnId="{548EDDB0-7284-43C8-B3EC-1AA7B9AF4AAE}">
      <dgm:prSet/>
      <dgm:spPr/>
      <dgm:t>
        <a:bodyPr/>
        <a:lstStyle/>
        <a:p>
          <a:pPr algn="justLow"/>
          <a:endParaRPr lang="en-US"/>
        </a:p>
      </dgm:t>
    </dgm:pt>
    <dgm:pt modelId="{CAE2372D-6628-445E-95BD-996ADA5617A2}" type="sibTrans" cxnId="{548EDDB0-7284-43C8-B3EC-1AA7B9AF4AAE}">
      <dgm:prSet/>
      <dgm:spPr/>
      <dgm:t>
        <a:bodyPr/>
        <a:lstStyle/>
        <a:p>
          <a:pPr algn="justLow"/>
          <a:endParaRPr lang="en-US"/>
        </a:p>
      </dgm:t>
    </dgm:pt>
    <dgm:pt modelId="{8FB7D117-5C40-474C-A2DB-03660E921F0B}">
      <dgm:prSet/>
      <dgm:spPr/>
      <dgm:t>
        <a:bodyPr/>
        <a:lstStyle/>
        <a:p>
          <a:pPr algn="ctr" rtl="1"/>
          <a:r>
            <a:rPr lang="fa-IR" dirty="0" smtClean="0"/>
            <a:t>دسترسی (</a:t>
          </a:r>
          <a:r>
            <a:rPr lang="en-US" dirty="0" smtClean="0"/>
            <a:t>Availability</a:t>
          </a:r>
          <a:r>
            <a:rPr lang="fa-IR" dirty="0" smtClean="0"/>
            <a:t>)</a:t>
          </a:r>
          <a:endParaRPr lang="en-US" dirty="0"/>
        </a:p>
      </dgm:t>
    </dgm:pt>
    <dgm:pt modelId="{D555372F-6111-463B-9364-778A1BAF0C23}" type="parTrans" cxnId="{C127E4A8-9337-4BB4-88BF-9D30B9F2BD9F}">
      <dgm:prSet/>
      <dgm:spPr/>
      <dgm:t>
        <a:bodyPr/>
        <a:lstStyle/>
        <a:p>
          <a:pPr algn="justLow"/>
          <a:endParaRPr lang="en-US"/>
        </a:p>
      </dgm:t>
    </dgm:pt>
    <dgm:pt modelId="{7519E8F5-9B0E-4527-9CD2-6EC2B833873A}" type="sibTrans" cxnId="{C127E4A8-9337-4BB4-88BF-9D30B9F2BD9F}">
      <dgm:prSet/>
      <dgm:spPr/>
      <dgm:t>
        <a:bodyPr/>
        <a:lstStyle/>
        <a:p>
          <a:pPr algn="justLow"/>
          <a:endParaRPr lang="en-US"/>
        </a:p>
      </dgm:t>
    </dgm:pt>
    <dgm:pt modelId="{AAC41C7F-98C1-4176-AC99-18F8C59B6FDA}">
      <dgm:prSet/>
      <dgm:spPr/>
      <dgm:t>
        <a:bodyPr/>
        <a:lstStyle/>
        <a:p>
          <a:pPr algn="justLow" rtl="1"/>
          <a:r>
            <a:rPr lang="fa-IR" dirty="0" smtClean="0">
              <a:latin typeface="Arial Unicode MS" pitchFamily="34" charset="-128"/>
              <a:ea typeface="Arial Unicode MS" pitchFamily="34" charset="-128"/>
              <a:cs typeface="Arial Unicode MS" pitchFamily="34" charset="-128"/>
            </a:rPr>
            <a:t>وقتی از افراد خواسته می‌شود که احتمال یک پیشامد را تخمین بزنند، آن‌ها این کار را به‌سادگی و از طریق نمونه‌ها و پیشامدهایی که به ذهنشان خطور می‌کند، انجام می‌دهند.</a:t>
          </a:r>
          <a:endParaRPr lang="en-US" dirty="0">
            <a:latin typeface="Arial Unicode MS" pitchFamily="34" charset="-128"/>
            <a:ea typeface="Arial Unicode MS" pitchFamily="34" charset="-128"/>
            <a:cs typeface="Arial Unicode MS" pitchFamily="34" charset="-128"/>
          </a:endParaRPr>
        </a:p>
      </dgm:t>
    </dgm:pt>
    <dgm:pt modelId="{4658D3A9-9766-475F-A4E4-756AE99382D5}" type="parTrans" cxnId="{984F518A-7374-4A18-8268-2F3A7B11F4CF}">
      <dgm:prSet/>
      <dgm:spPr/>
      <dgm:t>
        <a:bodyPr/>
        <a:lstStyle/>
        <a:p>
          <a:pPr algn="justLow"/>
          <a:endParaRPr lang="en-US"/>
        </a:p>
      </dgm:t>
    </dgm:pt>
    <dgm:pt modelId="{4CA3075D-BCD4-4315-9131-5BD3EB5761E8}" type="sibTrans" cxnId="{984F518A-7374-4A18-8268-2F3A7B11F4CF}">
      <dgm:prSet/>
      <dgm:spPr/>
      <dgm:t>
        <a:bodyPr/>
        <a:lstStyle/>
        <a:p>
          <a:pPr algn="justLow"/>
          <a:endParaRPr lang="en-US"/>
        </a:p>
      </dgm:t>
    </dgm:pt>
    <dgm:pt modelId="{68C32080-23EB-4FDD-8B86-C1007D35B513}" type="pres">
      <dgm:prSet presAssocID="{69D5A672-E117-441D-814D-83054601FA70}" presName="linear" presStyleCnt="0">
        <dgm:presLayoutVars>
          <dgm:dir/>
          <dgm:animLvl val="lvl"/>
          <dgm:resizeHandles val="exact"/>
        </dgm:presLayoutVars>
      </dgm:prSet>
      <dgm:spPr/>
      <dgm:t>
        <a:bodyPr/>
        <a:lstStyle/>
        <a:p>
          <a:endParaRPr lang="en-US"/>
        </a:p>
      </dgm:t>
    </dgm:pt>
    <dgm:pt modelId="{B0D285BB-B7FF-4FCE-B210-32C00ABE8C4F}" type="pres">
      <dgm:prSet presAssocID="{CD13FB49-6624-4948-BDEE-C89758BA280F}" presName="parentLin" presStyleCnt="0"/>
      <dgm:spPr/>
    </dgm:pt>
    <dgm:pt modelId="{5E3393BA-2A3E-4701-A7C6-8054FB3BD8E8}" type="pres">
      <dgm:prSet presAssocID="{CD13FB49-6624-4948-BDEE-C89758BA280F}" presName="parentLeftMargin" presStyleLbl="node1" presStyleIdx="0" presStyleCnt="2"/>
      <dgm:spPr/>
      <dgm:t>
        <a:bodyPr/>
        <a:lstStyle/>
        <a:p>
          <a:endParaRPr lang="en-US"/>
        </a:p>
      </dgm:t>
    </dgm:pt>
    <dgm:pt modelId="{1D8D97F7-1D1F-42D2-8762-86C10D7D43B7}" type="pres">
      <dgm:prSet presAssocID="{CD13FB49-6624-4948-BDEE-C89758BA280F}" presName="parentText" presStyleLbl="node1" presStyleIdx="0" presStyleCnt="2">
        <dgm:presLayoutVars>
          <dgm:chMax val="0"/>
          <dgm:bulletEnabled val="1"/>
        </dgm:presLayoutVars>
      </dgm:prSet>
      <dgm:spPr/>
      <dgm:t>
        <a:bodyPr/>
        <a:lstStyle/>
        <a:p>
          <a:endParaRPr lang="en-US"/>
        </a:p>
      </dgm:t>
    </dgm:pt>
    <dgm:pt modelId="{11F120D3-668F-415E-B114-57B887C117E7}" type="pres">
      <dgm:prSet presAssocID="{CD13FB49-6624-4948-BDEE-C89758BA280F}" presName="negativeSpace" presStyleCnt="0"/>
      <dgm:spPr/>
    </dgm:pt>
    <dgm:pt modelId="{BC3B1EC1-945C-4257-B913-1BE1318CC505}" type="pres">
      <dgm:prSet presAssocID="{CD13FB49-6624-4948-BDEE-C89758BA280F}" presName="childText" presStyleLbl="conFgAcc1" presStyleIdx="0" presStyleCnt="2">
        <dgm:presLayoutVars>
          <dgm:bulletEnabled val="1"/>
        </dgm:presLayoutVars>
      </dgm:prSet>
      <dgm:spPr/>
      <dgm:t>
        <a:bodyPr/>
        <a:lstStyle/>
        <a:p>
          <a:endParaRPr lang="en-US"/>
        </a:p>
      </dgm:t>
    </dgm:pt>
    <dgm:pt modelId="{CD51313D-B38F-4EAD-B79B-6450C2F121F7}" type="pres">
      <dgm:prSet presAssocID="{28AF11C4-24AC-4343-A09F-BAB6BE34E5A9}" presName="spaceBetweenRectangles" presStyleCnt="0"/>
      <dgm:spPr/>
    </dgm:pt>
    <dgm:pt modelId="{FEEB7D96-BCF7-4E85-B2DD-F44B71495012}" type="pres">
      <dgm:prSet presAssocID="{8FB7D117-5C40-474C-A2DB-03660E921F0B}" presName="parentLin" presStyleCnt="0"/>
      <dgm:spPr/>
    </dgm:pt>
    <dgm:pt modelId="{10E7C5E5-D7FF-4D2E-8217-D2AA5599F428}" type="pres">
      <dgm:prSet presAssocID="{8FB7D117-5C40-474C-A2DB-03660E921F0B}" presName="parentLeftMargin" presStyleLbl="node1" presStyleIdx="0" presStyleCnt="2"/>
      <dgm:spPr/>
      <dgm:t>
        <a:bodyPr/>
        <a:lstStyle/>
        <a:p>
          <a:endParaRPr lang="en-US"/>
        </a:p>
      </dgm:t>
    </dgm:pt>
    <dgm:pt modelId="{1FA51E4A-7D9C-4153-993E-8DAFC2068FB4}" type="pres">
      <dgm:prSet presAssocID="{8FB7D117-5C40-474C-A2DB-03660E921F0B}" presName="parentText" presStyleLbl="node1" presStyleIdx="1" presStyleCnt="2">
        <dgm:presLayoutVars>
          <dgm:chMax val="0"/>
          <dgm:bulletEnabled val="1"/>
        </dgm:presLayoutVars>
      </dgm:prSet>
      <dgm:spPr/>
      <dgm:t>
        <a:bodyPr/>
        <a:lstStyle/>
        <a:p>
          <a:endParaRPr lang="en-US"/>
        </a:p>
      </dgm:t>
    </dgm:pt>
    <dgm:pt modelId="{0B008A99-F98E-44E4-819E-7EBD2FCF3A62}" type="pres">
      <dgm:prSet presAssocID="{8FB7D117-5C40-474C-A2DB-03660E921F0B}" presName="negativeSpace" presStyleCnt="0"/>
      <dgm:spPr/>
    </dgm:pt>
    <dgm:pt modelId="{3479B28A-1104-4DA1-B6A6-E2CC2C1A1DF3}" type="pres">
      <dgm:prSet presAssocID="{8FB7D117-5C40-474C-A2DB-03660E921F0B}" presName="childText" presStyleLbl="conFgAcc1" presStyleIdx="1" presStyleCnt="2">
        <dgm:presLayoutVars>
          <dgm:bulletEnabled val="1"/>
        </dgm:presLayoutVars>
      </dgm:prSet>
      <dgm:spPr/>
      <dgm:t>
        <a:bodyPr/>
        <a:lstStyle/>
        <a:p>
          <a:endParaRPr lang="en-US"/>
        </a:p>
      </dgm:t>
    </dgm:pt>
  </dgm:ptLst>
  <dgm:cxnLst>
    <dgm:cxn modelId="{EE8606F4-72B0-489D-9059-584320CC0D43}" type="presOf" srcId="{69D5A672-E117-441D-814D-83054601FA70}" destId="{68C32080-23EB-4FDD-8B86-C1007D35B513}" srcOrd="0" destOrd="0" presId="urn:microsoft.com/office/officeart/2005/8/layout/list1"/>
    <dgm:cxn modelId="{87A27B36-85F8-41DE-96C1-8A1AD974DEC4}" type="presOf" srcId="{AAC41C7F-98C1-4176-AC99-18F8C59B6FDA}" destId="{3479B28A-1104-4DA1-B6A6-E2CC2C1A1DF3}" srcOrd="0" destOrd="0" presId="urn:microsoft.com/office/officeart/2005/8/layout/list1"/>
    <dgm:cxn modelId="{DD89727C-AA9F-4B71-89FD-BE021B9DC25F}" srcId="{69D5A672-E117-441D-814D-83054601FA70}" destId="{CD13FB49-6624-4948-BDEE-C89758BA280F}" srcOrd="0" destOrd="0" parTransId="{282BB99F-057C-4D3B-A04F-E064963F6950}" sibTransId="{28AF11C4-24AC-4343-A09F-BAB6BE34E5A9}"/>
    <dgm:cxn modelId="{44D3EF5B-C144-404C-AD32-6E09D12FF711}" type="presOf" srcId="{83336654-DE94-4759-B784-66E03E8D9AAB}" destId="{BC3B1EC1-945C-4257-B913-1BE1318CC505}" srcOrd="0" destOrd="0" presId="urn:microsoft.com/office/officeart/2005/8/layout/list1"/>
    <dgm:cxn modelId="{290D2C97-AECA-4807-9D33-C7C6B3F2C803}" type="presOf" srcId="{CD13FB49-6624-4948-BDEE-C89758BA280F}" destId="{1D8D97F7-1D1F-42D2-8762-86C10D7D43B7}" srcOrd="1" destOrd="0" presId="urn:microsoft.com/office/officeart/2005/8/layout/list1"/>
    <dgm:cxn modelId="{0B5AF88D-44F5-43E7-B658-16BE3F0142A5}" type="presOf" srcId="{CD13FB49-6624-4948-BDEE-C89758BA280F}" destId="{5E3393BA-2A3E-4701-A7C6-8054FB3BD8E8}" srcOrd="0" destOrd="0" presId="urn:microsoft.com/office/officeart/2005/8/layout/list1"/>
    <dgm:cxn modelId="{548EDDB0-7284-43C8-B3EC-1AA7B9AF4AAE}" srcId="{CD13FB49-6624-4948-BDEE-C89758BA280F}" destId="{83336654-DE94-4759-B784-66E03E8D9AAB}" srcOrd="0" destOrd="0" parTransId="{BA59E206-6BBC-4A62-A859-8CD2E5B8FEB9}" sibTransId="{CAE2372D-6628-445E-95BD-996ADA5617A2}"/>
    <dgm:cxn modelId="{464D436D-4782-4B42-A18F-525C82F240A1}" type="presOf" srcId="{8FB7D117-5C40-474C-A2DB-03660E921F0B}" destId="{1FA51E4A-7D9C-4153-993E-8DAFC2068FB4}" srcOrd="1" destOrd="0" presId="urn:microsoft.com/office/officeart/2005/8/layout/list1"/>
    <dgm:cxn modelId="{C127E4A8-9337-4BB4-88BF-9D30B9F2BD9F}" srcId="{69D5A672-E117-441D-814D-83054601FA70}" destId="{8FB7D117-5C40-474C-A2DB-03660E921F0B}" srcOrd="1" destOrd="0" parTransId="{D555372F-6111-463B-9364-778A1BAF0C23}" sibTransId="{7519E8F5-9B0E-4527-9CD2-6EC2B833873A}"/>
    <dgm:cxn modelId="{984F518A-7374-4A18-8268-2F3A7B11F4CF}" srcId="{8FB7D117-5C40-474C-A2DB-03660E921F0B}" destId="{AAC41C7F-98C1-4176-AC99-18F8C59B6FDA}" srcOrd="0" destOrd="0" parTransId="{4658D3A9-9766-475F-A4E4-756AE99382D5}" sibTransId="{4CA3075D-BCD4-4315-9131-5BD3EB5761E8}"/>
    <dgm:cxn modelId="{7B56A7A4-FA3D-4D35-A0E6-70C2D3E03F5A}" type="presOf" srcId="{8FB7D117-5C40-474C-A2DB-03660E921F0B}" destId="{10E7C5E5-D7FF-4D2E-8217-D2AA5599F428}" srcOrd="0" destOrd="0" presId="urn:microsoft.com/office/officeart/2005/8/layout/list1"/>
    <dgm:cxn modelId="{C1C050D5-DEA6-4155-B19F-98C98625F173}" type="presParOf" srcId="{68C32080-23EB-4FDD-8B86-C1007D35B513}" destId="{B0D285BB-B7FF-4FCE-B210-32C00ABE8C4F}" srcOrd="0" destOrd="0" presId="urn:microsoft.com/office/officeart/2005/8/layout/list1"/>
    <dgm:cxn modelId="{F47A128C-8C29-4528-94FC-85259B37FF11}" type="presParOf" srcId="{B0D285BB-B7FF-4FCE-B210-32C00ABE8C4F}" destId="{5E3393BA-2A3E-4701-A7C6-8054FB3BD8E8}" srcOrd="0" destOrd="0" presId="urn:microsoft.com/office/officeart/2005/8/layout/list1"/>
    <dgm:cxn modelId="{362AA5A5-0954-4794-B0A2-7306A6FAA1DB}" type="presParOf" srcId="{B0D285BB-B7FF-4FCE-B210-32C00ABE8C4F}" destId="{1D8D97F7-1D1F-42D2-8762-86C10D7D43B7}" srcOrd="1" destOrd="0" presId="urn:microsoft.com/office/officeart/2005/8/layout/list1"/>
    <dgm:cxn modelId="{1F79A718-0A19-45EE-951A-919EC83B7EF8}" type="presParOf" srcId="{68C32080-23EB-4FDD-8B86-C1007D35B513}" destId="{11F120D3-668F-415E-B114-57B887C117E7}" srcOrd="1" destOrd="0" presId="urn:microsoft.com/office/officeart/2005/8/layout/list1"/>
    <dgm:cxn modelId="{6D6F52BC-8A20-4012-A461-ACB09AF56BB1}" type="presParOf" srcId="{68C32080-23EB-4FDD-8B86-C1007D35B513}" destId="{BC3B1EC1-945C-4257-B913-1BE1318CC505}" srcOrd="2" destOrd="0" presId="urn:microsoft.com/office/officeart/2005/8/layout/list1"/>
    <dgm:cxn modelId="{5A8BADF5-6B9C-46B8-8E6F-3CDC43A0C14A}" type="presParOf" srcId="{68C32080-23EB-4FDD-8B86-C1007D35B513}" destId="{CD51313D-B38F-4EAD-B79B-6450C2F121F7}" srcOrd="3" destOrd="0" presId="urn:microsoft.com/office/officeart/2005/8/layout/list1"/>
    <dgm:cxn modelId="{261CDECA-8DC7-43E3-B640-390D73E58F98}" type="presParOf" srcId="{68C32080-23EB-4FDD-8B86-C1007D35B513}" destId="{FEEB7D96-BCF7-4E85-B2DD-F44B71495012}" srcOrd="4" destOrd="0" presId="urn:microsoft.com/office/officeart/2005/8/layout/list1"/>
    <dgm:cxn modelId="{A20C1EB9-8C75-4F43-8912-5BE8EB8249A4}" type="presParOf" srcId="{FEEB7D96-BCF7-4E85-B2DD-F44B71495012}" destId="{10E7C5E5-D7FF-4D2E-8217-D2AA5599F428}" srcOrd="0" destOrd="0" presId="urn:microsoft.com/office/officeart/2005/8/layout/list1"/>
    <dgm:cxn modelId="{5CB79F0E-BE51-4C2C-9889-795CBDE6DE75}" type="presParOf" srcId="{FEEB7D96-BCF7-4E85-B2DD-F44B71495012}" destId="{1FA51E4A-7D9C-4153-993E-8DAFC2068FB4}" srcOrd="1" destOrd="0" presId="urn:microsoft.com/office/officeart/2005/8/layout/list1"/>
    <dgm:cxn modelId="{9371C452-2D15-48D3-8A9D-F051CE2AB9EA}" type="presParOf" srcId="{68C32080-23EB-4FDD-8B86-C1007D35B513}" destId="{0B008A99-F98E-44E4-819E-7EBD2FCF3A62}" srcOrd="5" destOrd="0" presId="urn:microsoft.com/office/officeart/2005/8/layout/list1"/>
    <dgm:cxn modelId="{A0AA9A12-61A4-4BAA-84B0-F34CFCEFAFDD}" type="presParOf" srcId="{68C32080-23EB-4FDD-8B86-C1007D35B513}" destId="{3479B28A-1104-4DA1-B6A6-E2CC2C1A1DF3}"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6FA1EB0-1F5C-4171-8CA8-BDF07F86E5A5}" type="doc">
      <dgm:prSet loTypeId="urn:microsoft.com/office/officeart/2005/8/layout/hList1" loCatId="list" qsTypeId="urn:microsoft.com/office/officeart/2005/8/quickstyle/3d7" qsCatId="3D" csTypeId="urn:microsoft.com/office/officeart/2005/8/colors/accent1_2" csCatId="accent1" phldr="1"/>
      <dgm:spPr/>
      <dgm:t>
        <a:bodyPr/>
        <a:lstStyle/>
        <a:p>
          <a:endParaRPr lang="en-US"/>
        </a:p>
      </dgm:t>
    </dgm:pt>
    <dgm:pt modelId="{DF060C53-B7AC-4DA3-B582-5F8E79728716}">
      <dgm:prSet/>
      <dgm:spPr/>
      <dgm:t>
        <a:bodyPr/>
        <a:lstStyle/>
        <a:p>
          <a:pPr rtl="1"/>
          <a:r>
            <a:rPr lang="fa-IR" dirty="0" smtClean="0"/>
            <a:t>اعتماد مفرط</a:t>
          </a:r>
          <a:endParaRPr lang="en-US" dirty="0"/>
        </a:p>
      </dgm:t>
    </dgm:pt>
    <dgm:pt modelId="{1C9B319D-3C5A-4921-8138-F1AEF12E2933}" type="parTrans" cxnId="{E4043C34-B359-47E5-BB56-B723C470C557}">
      <dgm:prSet/>
      <dgm:spPr/>
      <dgm:t>
        <a:bodyPr/>
        <a:lstStyle/>
        <a:p>
          <a:endParaRPr lang="en-US"/>
        </a:p>
      </dgm:t>
    </dgm:pt>
    <dgm:pt modelId="{3199B781-4DF8-408B-B92A-74C582CFBB0E}" type="sibTrans" cxnId="{E4043C34-B359-47E5-BB56-B723C470C557}">
      <dgm:prSet/>
      <dgm:spPr/>
      <dgm:t>
        <a:bodyPr/>
        <a:lstStyle/>
        <a:p>
          <a:endParaRPr lang="en-US"/>
        </a:p>
      </dgm:t>
    </dgm:pt>
    <dgm:pt modelId="{84AFC0AF-4684-4C1D-A487-3D1A5D2BF6B0}">
      <dgm:prSet/>
      <dgm:spPr/>
      <dgm:t>
        <a:bodyPr/>
        <a:lstStyle/>
        <a:p>
          <a:pPr algn="justLow" rtl="1"/>
          <a:r>
            <a:rPr lang="fa-IR" dirty="0" smtClean="0">
              <a:cs typeface="B Nazanin" pitchFamily="2" charset="-78"/>
            </a:rPr>
            <a:t>سرمایه‌گذاران نسبت به درستی تصمیم‌های سرمایه‌گذاری خود اعتماد بیش از حد دارند.</a:t>
          </a:r>
          <a:endParaRPr lang="en-US" dirty="0">
            <a:cs typeface="B Nazanin" pitchFamily="2" charset="-78"/>
          </a:endParaRPr>
        </a:p>
      </dgm:t>
    </dgm:pt>
    <dgm:pt modelId="{3C130041-68C9-44E8-897F-E0FEC1AD644B}" type="parTrans" cxnId="{E49B50D7-1EAD-470A-A461-4C04BBE37540}">
      <dgm:prSet/>
      <dgm:spPr/>
      <dgm:t>
        <a:bodyPr/>
        <a:lstStyle/>
        <a:p>
          <a:endParaRPr lang="en-US"/>
        </a:p>
      </dgm:t>
    </dgm:pt>
    <dgm:pt modelId="{D63F200F-0F45-4019-A052-C7B113DC43AE}" type="sibTrans" cxnId="{E49B50D7-1EAD-470A-A461-4C04BBE37540}">
      <dgm:prSet/>
      <dgm:spPr/>
      <dgm:t>
        <a:bodyPr/>
        <a:lstStyle/>
        <a:p>
          <a:endParaRPr lang="en-US"/>
        </a:p>
      </dgm:t>
    </dgm:pt>
    <dgm:pt modelId="{DFD0B6C1-B90C-4B86-A9E7-B9B3227D142C}">
      <dgm:prSet/>
      <dgm:spPr/>
      <dgm:t>
        <a:bodyPr/>
        <a:lstStyle/>
        <a:p>
          <a:pPr rtl="1"/>
          <a:r>
            <a:rPr lang="fa-IR" dirty="0" smtClean="0"/>
            <a:t>توهم قمارباز</a:t>
          </a:r>
          <a:endParaRPr lang="en-US" dirty="0"/>
        </a:p>
      </dgm:t>
    </dgm:pt>
    <dgm:pt modelId="{9440B7D7-F05E-4916-B11D-39EAB0B78499}" type="parTrans" cxnId="{726A0C3B-DE93-4CA9-9FD2-4795162AD6E8}">
      <dgm:prSet/>
      <dgm:spPr/>
      <dgm:t>
        <a:bodyPr/>
        <a:lstStyle/>
        <a:p>
          <a:endParaRPr lang="en-US"/>
        </a:p>
      </dgm:t>
    </dgm:pt>
    <dgm:pt modelId="{5FF2039E-5731-42C3-BEC9-D1610FFB0D8E}" type="sibTrans" cxnId="{726A0C3B-DE93-4CA9-9FD2-4795162AD6E8}">
      <dgm:prSet/>
      <dgm:spPr/>
      <dgm:t>
        <a:bodyPr/>
        <a:lstStyle/>
        <a:p>
          <a:endParaRPr lang="en-US"/>
        </a:p>
      </dgm:t>
    </dgm:pt>
    <dgm:pt modelId="{F0EDF9CB-1C2C-4EB4-8646-6225CC7AA5CB}">
      <dgm:prSet/>
      <dgm:spPr/>
      <dgm:t>
        <a:bodyPr/>
        <a:lstStyle/>
        <a:p>
          <a:pPr algn="justLow" rtl="1"/>
          <a:r>
            <a:rPr lang="fa-IR" dirty="0" smtClean="0">
              <a:cs typeface="B Nazanin" pitchFamily="2" charset="-78"/>
            </a:rPr>
            <a:t>سرمایه‌گذاران اغلب تخمین دست بالا یا دست پایین نسبت به احتمال وقوع پیشامدها دارند</a:t>
          </a:r>
          <a:r>
            <a:rPr lang="en-US" dirty="0" smtClean="0">
              <a:cs typeface="B Nazanin" pitchFamily="2" charset="-78"/>
            </a:rPr>
            <a:t>.</a:t>
          </a:r>
          <a:endParaRPr lang="en-US" dirty="0">
            <a:cs typeface="B Nazanin" pitchFamily="2" charset="-78"/>
          </a:endParaRPr>
        </a:p>
      </dgm:t>
    </dgm:pt>
    <dgm:pt modelId="{F6FA14CA-FCC9-40F4-8360-3CAC3F91A8DC}" type="parTrans" cxnId="{5774B9BD-6B06-426D-A914-41C36C0E1E91}">
      <dgm:prSet/>
      <dgm:spPr/>
      <dgm:t>
        <a:bodyPr/>
        <a:lstStyle/>
        <a:p>
          <a:endParaRPr lang="en-US"/>
        </a:p>
      </dgm:t>
    </dgm:pt>
    <dgm:pt modelId="{CE9D877F-1F11-41CB-ACA9-F740144AB1C4}" type="sibTrans" cxnId="{5774B9BD-6B06-426D-A914-41C36C0E1E91}">
      <dgm:prSet/>
      <dgm:spPr/>
      <dgm:t>
        <a:bodyPr/>
        <a:lstStyle/>
        <a:p>
          <a:endParaRPr lang="en-US"/>
        </a:p>
      </dgm:t>
    </dgm:pt>
    <dgm:pt modelId="{2D2C5659-8764-4394-8D31-67BF495CAC0B}" type="pres">
      <dgm:prSet presAssocID="{46FA1EB0-1F5C-4171-8CA8-BDF07F86E5A5}" presName="Name0" presStyleCnt="0">
        <dgm:presLayoutVars>
          <dgm:dir/>
          <dgm:animLvl val="lvl"/>
          <dgm:resizeHandles val="exact"/>
        </dgm:presLayoutVars>
      </dgm:prSet>
      <dgm:spPr/>
      <dgm:t>
        <a:bodyPr/>
        <a:lstStyle/>
        <a:p>
          <a:endParaRPr lang="en-US"/>
        </a:p>
      </dgm:t>
    </dgm:pt>
    <dgm:pt modelId="{89730EC8-C8DF-4C1F-BD59-6859E8415D55}" type="pres">
      <dgm:prSet presAssocID="{DF060C53-B7AC-4DA3-B582-5F8E79728716}" presName="composite" presStyleCnt="0"/>
      <dgm:spPr/>
    </dgm:pt>
    <dgm:pt modelId="{32DC7FB6-67A0-4B9D-B60D-ACBDA9370090}" type="pres">
      <dgm:prSet presAssocID="{DF060C53-B7AC-4DA3-B582-5F8E79728716}" presName="parTx" presStyleLbl="alignNode1" presStyleIdx="0" presStyleCnt="2">
        <dgm:presLayoutVars>
          <dgm:chMax val="0"/>
          <dgm:chPref val="0"/>
          <dgm:bulletEnabled val="1"/>
        </dgm:presLayoutVars>
      </dgm:prSet>
      <dgm:spPr/>
      <dgm:t>
        <a:bodyPr/>
        <a:lstStyle/>
        <a:p>
          <a:endParaRPr lang="en-US"/>
        </a:p>
      </dgm:t>
    </dgm:pt>
    <dgm:pt modelId="{41B780D2-8BDB-4295-80DA-6481BB33E04A}" type="pres">
      <dgm:prSet presAssocID="{DF060C53-B7AC-4DA3-B582-5F8E79728716}" presName="desTx" presStyleLbl="alignAccFollowNode1" presStyleIdx="0" presStyleCnt="2">
        <dgm:presLayoutVars>
          <dgm:bulletEnabled val="1"/>
        </dgm:presLayoutVars>
      </dgm:prSet>
      <dgm:spPr>
        <a:prstGeom prst="flowChartDocument">
          <a:avLst/>
        </a:prstGeom>
      </dgm:spPr>
      <dgm:t>
        <a:bodyPr/>
        <a:lstStyle/>
        <a:p>
          <a:endParaRPr lang="en-US"/>
        </a:p>
      </dgm:t>
    </dgm:pt>
    <dgm:pt modelId="{D0F39895-DA29-4D86-834F-0623C035174C}" type="pres">
      <dgm:prSet presAssocID="{3199B781-4DF8-408B-B92A-74C582CFBB0E}" presName="space" presStyleCnt="0"/>
      <dgm:spPr/>
    </dgm:pt>
    <dgm:pt modelId="{9D767AF4-D78F-472B-9281-32AA56EFFB6B}" type="pres">
      <dgm:prSet presAssocID="{DFD0B6C1-B90C-4B86-A9E7-B9B3227D142C}" presName="composite" presStyleCnt="0"/>
      <dgm:spPr/>
    </dgm:pt>
    <dgm:pt modelId="{78C110B2-D28D-497E-9F2A-16CCFAF74798}" type="pres">
      <dgm:prSet presAssocID="{DFD0B6C1-B90C-4B86-A9E7-B9B3227D142C}" presName="parTx" presStyleLbl="alignNode1" presStyleIdx="1" presStyleCnt="2">
        <dgm:presLayoutVars>
          <dgm:chMax val="0"/>
          <dgm:chPref val="0"/>
          <dgm:bulletEnabled val="1"/>
        </dgm:presLayoutVars>
      </dgm:prSet>
      <dgm:spPr/>
      <dgm:t>
        <a:bodyPr/>
        <a:lstStyle/>
        <a:p>
          <a:endParaRPr lang="en-US"/>
        </a:p>
      </dgm:t>
    </dgm:pt>
    <dgm:pt modelId="{0CEB2EEB-C1B4-46CA-B5EB-30CC391B4B4D}" type="pres">
      <dgm:prSet presAssocID="{DFD0B6C1-B90C-4B86-A9E7-B9B3227D142C}" presName="desTx" presStyleLbl="alignAccFollowNode1" presStyleIdx="1" presStyleCnt="2">
        <dgm:presLayoutVars>
          <dgm:bulletEnabled val="1"/>
        </dgm:presLayoutVars>
      </dgm:prSet>
      <dgm:spPr>
        <a:prstGeom prst="flowChartDocument">
          <a:avLst/>
        </a:prstGeom>
      </dgm:spPr>
      <dgm:t>
        <a:bodyPr/>
        <a:lstStyle/>
        <a:p>
          <a:endParaRPr lang="en-US"/>
        </a:p>
      </dgm:t>
    </dgm:pt>
  </dgm:ptLst>
  <dgm:cxnLst>
    <dgm:cxn modelId="{64393FEA-5E5E-4381-8104-0BF2D00911EF}" type="presOf" srcId="{84AFC0AF-4684-4C1D-A487-3D1A5D2BF6B0}" destId="{41B780D2-8BDB-4295-80DA-6481BB33E04A}" srcOrd="0" destOrd="0" presId="urn:microsoft.com/office/officeart/2005/8/layout/hList1"/>
    <dgm:cxn modelId="{A7BC418A-B172-4D51-B7EC-AD90AACE9FD0}" type="presOf" srcId="{F0EDF9CB-1C2C-4EB4-8646-6225CC7AA5CB}" destId="{0CEB2EEB-C1B4-46CA-B5EB-30CC391B4B4D}" srcOrd="0" destOrd="0" presId="urn:microsoft.com/office/officeart/2005/8/layout/hList1"/>
    <dgm:cxn modelId="{B8755B66-17ED-417C-968D-601A9D71E911}" type="presOf" srcId="{DFD0B6C1-B90C-4B86-A9E7-B9B3227D142C}" destId="{78C110B2-D28D-497E-9F2A-16CCFAF74798}" srcOrd="0" destOrd="0" presId="urn:microsoft.com/office/officeart/2005/8/layout/hList1"/>
    <dgm:cxn modelId="{E49B50D7-1EAD-470A-A461-4C04BBE37540}" srcId="{DF060C53-B7AC-4DA3-B582-5F8E79728716}" destId="{84AFC0AF-4684-4C1D-A487-3D1A5D2BF6B0}" srcOrd="0" destOrd="0" parTransId="{3C130041-68C9-44E8-897F-E0FEC1AD644B}" sibTransId="{D63F200F-0F45-4019-A052-C7B113DC43AE}"/>
    <dgm:cxn modelId="{E4043C34-B359-47E5-BB56-B723C470C557}" srcId="{46FA1EB0-1F5C-4171-8CA8-BDF07F86E5A5}" destId="{DF060C53-B7AC-4DA3-B582-5F8E79728716}" srcOrd="0" destOrd="0" parTransId="{1C9B319D-3C5A-4921-8138-F1AEF12E2933}" sibTransId="{3199B781-4DF8-408B-B92A-74C582CFBB0E}"/>
    <dgm:cxn modelId="{726A0C3B-DE93-4CA9-9FD2-4795162AD6E8}" srcId="{46FA1EB0-1F5C-4171-8CA8-BDF07F86E5A5}" destId="{DFD0B6C1-B90C-4B86-A9E7-B9B3227D142C}" srcOrd="1" destOrd="0" parTransId="{9440B7D7-F05E-4916-B11D-39EAB0B78499}" sibTransId="{5FF2039E-5731-42C3-BEC9-D1610FFB0D8E}"/>
    <dgm:cxn modelId="{6518B72A-F7B5-4FD9-AA54-3F403C371029}" type="presOf" srcId="{DF060C53-B7AC-4DA3-B582-5F8E79728716}" destId="{32DC7FB6-67A0-4B9D-B60D-ACBDA9370090}" srcOrd="0" destOrd="0" presId="urn:microsoft.com/office/officeart/2005/8/layout/hList1"/>
    <dgm:cxn modelId="{C12B58FB-57FC-4FF7-96CB-1A16E01F0E80}" type="presOf" srcId="{46FA1EB0-1F5C-4171-8CA8-BDF07F86E5A5}" destId="{2D2C5659-8764-4394-8D31-67BF495CAC0B}" srcOrd="0" destOrd="0" presId="urn:microsoft.com/office/officeart/2005/8/layout/hList1"/>
    <dgm:cxn modelId="{5774B9BD-6B06-426D-A914-41C36C0E1E91}" srcId="{DFD0B6C1-B90C-4B86-A9E7-B9B3227D142C}" destId="{F0EDF9CB-1C2C-4EB4-8646-6225CC7AA5CB}" srcOrd="0" destOrd="0" parTransId="{F6FA14CA-FCC9-40F4-8360-3CAC3F91A8DC}" sibTransId="{CE9D877F-1F11-41CB-ACA9-F740144AB1C4}"/>
    <dgm:cxn modelId="{11D91125-2AD9-4E38-A194-236D1E443CF1}" type="presParOf" srcId="{2D2C5659-8764-4394-8D31-67BF495CAC0B}" destId="{89730EC8-C8DF-4C1F-BD59-6859E8415D55}" srcOrd="0" destOrd="0" presId="urn:microsoft.com/office/officeart/2005/8/layout/hList1"/>
    <dgm:cxn modelId="{E198D52D-9D4A-4703-A2B5-DEE5D546506C}" type="presParOf" srcId="{89730EC8-C8DF-4C1F-BD59-6859E8415D55}" destId="{32DC7FB6-67A0-4B9D-B60D-ACBDA9370090}" srcOrd="0" destOrd="0" presId="urn:microsoft.com/office/officeart/2005/8/layout/hList1"/>
    <dgm:cxn modelId="{CFB867D8-E0C5-497E-B6F4-F44049EB0F75}" type="presParOf" srcId="{89730EC8-C8DF-4C1F-BD59-6859E8415D55}" destId="{41B780D2-8BDB-4295-80DA-6481BB33E04A}" srcOrd="1" destOrd="0" presId="urn:microsoft.com/office/officeart/2005/8/layout/hList1"/>
    <dgm:cxn modelId="{40940EA7-5345-4A4D-BE04-8A71BDD753BD}" type="presParOf" srcId="{2D2C5659-8764-4394-8D31-67BF495CAC0B}" destId="{D0F39895-DA29-4D86-834F-0623C035174C}" srcOrd="1" destOrd="0" presId="urn:microsoft.com/office/officeart/2005/8/layout/hList1"/>
    <dgm:cxn modelId="{3A5F5A6C-A21F-47F6-8B39-86E8B517D099}" type="presParOf" srcId="{2D2C5659-8764-4394-8D31-67BF495CAC0B}" destId="{9D767AF4-D78F-472B-9281-32AA56EFFB6B}" srcOrd="2" destOrd="0" presId="urn:microsoft.com/office/officeart/2005/8/layout/hList1"/>
    <dgm:cxn modelId="{E6D937CF-0844-4851-B9BA-2E5654B93293}" type="presParOf" srcId="{9D767AF4-D78F-472B-9281-32AA56EFFB6B}" destId="{78C110B2-D28D-497E-9F2A-16CCFAF74798}" srcOrd="0" destOrd="0" presId="urn:microsoft.com/office/officeart/2005/8/layout/hList1"/>
    <dgm:cxn modelId="{EDE5079B-0029-4BC0-9148-5F15832A7CFF}" type="presParOf" srcId="{9D767AF4-D78F-472B-9281-32AA56EFFB6B}" destId="{0CEB2EEB-C1B4-46CA-B5EB-30CC391B4B4D}"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C6357A8-BFA9-4963-9071-A1E1104A2715}"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en-US"/>
        </a:p>
      </dgm:t>
    </dgm:pt>
    <dgm:pt modelId="{2C592869-1845-4474-898E-29169BD98576}">
      <dgm:prSet/>
      <dgm:spPr/>
      <dgm:t>
        <a:bodyPr/>
        <a:lstStyle/>
        <a:p>
          <a:pPr algn="ctr" rtl="1"/>
          <a:r>
            <a:rPr lang="fa-IR" dirty="0" smtClean="0">
              <a:latin typeface="Arial Unicode MS" pitchFamily="34" charset="-128"/>
              <a:ea typeface="Arial Unicode MS" pitchFamily="34" charset="-128"/>
              <a:cs typeface="Arial Unicode MS" pitchFamily="34" charset="-128"/>
            </a:rPr>
            <a:t>حسابداری ذهنی (</a:t>
          </a:r>
          <a:r>
            <a:rPr lang="en-US" dirty="0" smtClean="0">
              <a:latin typeface="Arial Unicode MS" pitchFamily="34" charset="-128"/>
              <a:ea typeface="Arial Unicode MS" pitchFamily="34" charset="-128"/>
              <a:cs typeface="Arial Unicode MS" pitchFamily="34" charset="-128"/>
            </a:rPr>
            <a:t> (Mental Accounting</a:t>
          </a:r>
          <a:endParaRPr lang="en-US" dirty="0">
            <a:latin typeface="Arial Unicode MS" pitchFamily="34" charset="-128"/>
            <a:ea typeface="Arial Unicode MS" pitchFamily="34" charset="-128"/>
            <a:cs typeface="Arial Unicode MS" pitchFamily="34" charset="-128"/>
          </a:endParaRPr>
        </a:p>
      </dgm:t>
    </dgm:pt>
    <dgm:pt modelId="{01A6705A-06D6-4E35-8665-8F45D87F8321}" type="parTrans" cxnId="{2E445991-8EFD-44A3-9015-F61693C31B9C}">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D7F7D693-E4DF-45E8-8751-427B6058DDF4}" type="sibTrans" cxnId="{2E445991-8EFD-44A3-9015-F61693C31B9C}">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00CA3C05-75FD-4188-A1D7-FAAA231D5FCE}">
      <dgm:prSet/>
      <dgm:spPr/>
      <dgm:t>
        <a:bodyPr/>
        <a:lstStyle/>
        <a:p>
          <a:pPr algn="justLow" rtl="1"/>
          <a:r>
            <a:rPr lang="fa-IR" dirty="0" smtClean="0">
              <a:latin typeface="Arial Unicode MS" pitchFamily="34" charset="-128"/>
              <a:ea typeface="Arial Unicode MS" pitchFamily="34" charset="-128"/>
              <a:cs typeface="Arial Unicode MS" pitchFamily="34" charset="-128"/>
            </a:rPr>
            <a:t>افراد غالباٌ با پول‌هایی که به‌دستشان می‌رسد بسته به منشأ آن‌ها، متفاوت رفتار می‌کنند. مثلاً سرمایه‌گذاران تمایل دارند که میان سود تقیسمی و سود سرمایه تمایز قائل شوند.</a:t>
          </a:r>
          <a:endParaRPr lang="fa-IR" dirty="0">
            <a:latin typeface="Arial Unicode MS" pitchFamily="34" charset="-128"/>
            <a:ea typeface="Arial Unicode MS" pitchFamily="34" charset="-128"/>
            <a:cs typeface="Arial Unicode MS" pitchFamily="34" charset="-128"/>
          </a:endParaRPr>
        </a:p>
      </dgm:t>
    </dgm:pt>
    <dgm:pt modelId="{D7C61E70-3006-4BF9-94AE-4002DB133267}" type="parTrans" cxnId="{8F9982AE-FC13-4D64-B0DA-B23A59AECC84}">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78DDE2C3-51F5-4661-91C0-0F58DF55B68D}" type="sibTrans" cxnId="{8F9982AE-FC13-4D64-B0DA-B23A59AECC84}">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78569D46-F5AD-48F3-9332-7D7E7E0027DD}">
      <dgm:prSet/>
      <dgm:spPr/>
      <dgm:t>
        <a:bodyPr/>
        <a:lstStyle/>
        <a:p>
          <a:pPr algn="ctr" rtl="1"/>
          <a:r>
            <a:rPr lang="fa-IR" dirty="0" smtClean="0">
              <a:latin typeface="Arial Unicode MS" pitchFamily="34" charset="-128"/>
              <a:ea typeface="Arial Unicode MS" pitchFamily="34" charset="-128"/>
              <a:cs typeface="Arial Unicode MS" pitchFamily="34" charset="-128"/>
            </a:rPr>
            <a:t>توهم پولی (</a:t>
          </a:r>
          <a:r>
            <a:rPr lang="en-US" dirty="0" smtClean="0">
              <a:latin typeface="Arial Unicode MS" pitchFamily="34" charset="-128"/>
              <a:ea typeface="Arial Unicode MS" pitchFamily="34" charset="-128"/>
              <a:cs typeface="Arial Unicode MS" pitchFamily="34" charset="-128"/>
            </a:rPr>
            <a:t>Money Illusion </a:t>
          </a:r>
          <a:r>
            <a:rPr lang="fa-IR" dirty="0" smtClean="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dgm:t>
    </dgm:pt>
    <dgm:pt modelId="{11E868C7-1A60-4BE8-A4E0-ABAE6307C656}" type="parTrans" cxnId="{B793BD8A-0016-4928-A91C-960B54C7A9F3}">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E65C82D2-EA9A-47E2-864A-F4395EF98F02}" type="sibTrans" cxnId="{B793BD8A-0016-4928-A91C-960B54C7A9F3}">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71DE562E-D770-46FE-8606-61448A9FDE9A}">
      <dgm:prSet/>
      <dgm:spPr/>
      <dgm:t>
        <a:bodyPr/>
        <a:lstStyle/>
        <a:p>
          <a:pPr algn="justLow" rtl="1"/>
          <a:r>
            <a:rPr lang="fa-IR" dirty="0" smtClean="0"/>
            <a:t>سرمایه‌گذاران غالباً به ارزش اسمی پول نسبت به ارزش واقعی آن توجه بیشتری داردند.</a:t>
          </a:r>
          <a:endParaRPr lang="en-US" dirty="0">
            <a:latin typeface="Arial Unicode MS" pitchFamily="34" charset="-128"/>
            <a:ea typeface="Arial Unicode MS" pitchFamily="34" charset="-128"/>
            <a:cs typeface="Arial Unicode MS" pitchFamily="34" charset="-128"/>
          </a:endParaRPr>
        </a:p>
      </dgm:t>
    </dgm:pt>
    <dgm:pt modelId="{150D93DB-EBDF-462E-A3AB-0AF87123DAD0}" type="parTrans" cxnId="{093E50DF-85AE-48D3-9754-B27605A23E71}">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C2BC4E1D-9068-4D71-ACF8-9683C73DC6D6}" type="sibTrans" cxnId="{093E50DF-85AE-48D3-9754-B27605A23E71}">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02C7DC32-21FA-4DDE-84B8-2F8CD26C2E55}">
      <dgm:prSet/>
      <dgm:spPr/>
      <dgm:t>
        <a:bodyPr/>
        <a:lstStyle/>
        <a:p>
          <a:pPr algn="ctr" rtl="1"/>
          <a:r>
            <a:rPr lang="fa-IR" dirty="0" smtClean="0">
              <a:latin typeface="Arial Unicode MS" pitchFamily="34" charset="-128"/>
              <a:ea typeface="Arial Unicode MS" pitchFamily="34" charset="-128"/>
              <a:cs typeface="Arial Unicode MS" pitchFamily="34" charset="-128"/>
            </a:rPr>
            <a:t>زیان‌گریزی (</a:t>
          </a:r>
          <a:r>
            <a:rPr lang="en-US" dirty="0" smtClean="0">
              <a:latin typeface="Arial Unicode MS" pitchFamily="34" charset="-128"/>
              <a:ea typeface="Arial Unicode MS" pitchFamily="34" charset="-128"/>
              <a:cs typeface="Arial Unicode MS" pitchFamily="34" charset="-128"/>
            </a:rPr>
            <a:t>Loss Aversion</a:t>
          </a:r>
          <a:r>
            <a:rPr lang="fa-IR" dirty="0" smtClean="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dgm:t>
    </dgm:pt>
    <dgm:pt modelId="{484570FC-59B0-4906-9DE2-102E97F2CA88}" type="parTrans" cxnId="{5F690EDC-3FCC-435D-ADFE-9E9FE443C52F}">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FAB08D6E-FBA3-40F0-BCC2-29E2885ECE9B}" type="sibTrans" cxnId="{5F690EDC-3FCC-435D-ADFE-9E9FE443C52F}">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427F1AEE-BAC6-40AA-A108-FF558797A302}">
      <dgm:prSet/>
      <dgm:spPr/>
      <dgm:t>
        <a:bodyPr/>
        <a:lstStyle/>
        <a:p>
          <a:pPr algn="justLow" rtl="1"/>
          <a:r>
            <a:rPr lang="fa-IR" dirty="0" smtClean="0">
              <a:latin typeface="Arial Unicode MS" pitchFamily="34" charset="-128"/>
              <a:ea typeface="Arial Unicode MS" pitchFamily="34" charset="-128"/>
              <a:cs typeface="Arial Unicode MS" pitchFamily="34" charset="-128"/>
            </a:rPr>
            <a:t>سرمایه‌گذاران زیان‌گریز هستند به همین دلیل موقعیت‌های زیان خود را دیرتر می‌بندند. </a:t>
          </a:r>
          <a:endParaRPr lang="en-US" dirty="0">
            <a:latin typeface="Arial Unicode MS" pitchFamily="34" charset="-128"/>
            <a:ea typeface="Arial Unicode MS" pitchFamily="34" charset="-128"/>
            <a:cs typeface="Arial Unicode MS" pitchFamily="34" charset="-128"/>
          </a:endParaRPr>
        </a:p>
      </dgm:t>
    </dgm:pt>
    <dgm:pt modelId="{A2081FBA-B572-4991-A8AE-515751E873C3}" type="parTrans" cxnId="{CB800D5E-9EAD-4829-9EF9-8A84196EC658}">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DA241277-EC52-49A6-9261-ACB612F5C2E6}" type="sibTrans" cxnId="{CB800D5E-9EAD-4829-9EF9-8A84196EC658}">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A0E96A9B-E747-4B6D-B3DF-692567DA0E43}">
      <dgm:prSet/>
      <dgm:spPr/>
      <dgm:t>
        <a:bodyPr/>
        <a:lstStyle/>
        <a:p>
          <a:pPr algn="ctr" rtl="1"/>
          <a:r>
            <a:rPr lang="fa-IR" dirty="0" smtClean="0">
              <a:latin typeface="Arial Unicode MS" pitchFamily="34" charset="-128"/>
              <a:ea typeface="Arial Unicode MS" pitchFamily="34" charset="-128"/>
              <a:cs typeface="Arial Unicode MS" pitchFamily="34" charset="-128"/>
            </a:rPr>
            <a:t>حسرت‌گریزی (</a:t>
          </a:r>
          <a:r>
            <a:rPr lang="en-US" dirty="0" smtClean="0">
              <a:latin typeface="Arial Unicode MS" pitchFamily="34" charset="-128"/>
              <a:ea typeface="Arial Unicode MS" pitchFamily="34" charset="-128"/>
              <a:cs typeface="Arial Unicode MS" pitchFamily="34" charset="-128"/>
            </a:rPr>
            <a:t>Regret Aversion</a:t>
          </a:r>
          <a:r>
            <a:rPr lang="fa-IR" dirty="0" smtClean="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dgm:t>
    </dgm:pt>
    <dgm:pt modelId="{9E98695D-26DB-4675-BE90-A7DA5ED999BF}" type="parTrans" cxnId="{BEA4DF77-431A-433E-969E-03E3B4FF55E5}">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E7CB0586-A991-48CE-BA38-B8900BECA746}" type="sibTrans" cxnId="{BEA4DF77-431A-433E-969E-03E3B4FF55E5}">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CFC7BAC4-B541-4917-9098-F3967B5F5375}">
      <dgm:prSet/>
      <dgm:spPr/>
      <dgm:t>
        <a:bodyPr/>
        <a:lstStyle/>
        <a:p>
          <a:pPr algn="justLow" rtl="1"/>
          <a:r>
            <a:rPr lang="fa-IR" dirty="0" smtClean="0">
              <a:latin typeface="Arial Unicode MS" pitchFamily="34" charset="-128"/>
              <a:ea typeface="Arial Unicode MS" pitchFamily="34" charset="-128"/>
              <a:cs typeface="Arial Unicode MS" pitchFamily="34" charset="-128"/>
            </a:rPr>
            <a:t>سرمایه‌گذاران به‌گونه‌ای رفتار می‌کنند که حسرت آتی خود را کمینه کنند.</a:t>
          </a:r>
          <a:endParaRPr lang="en-US" dirty="0">
            <a:latin typeface="Arial Unicode MS" pitchFamily="34" charset="-128"/>
            <a:ea typeface="Arial Unicode MS" pitchFamily="34" charset="-128"/>
            <a:cs typeface="Arial Unicode MS" pitchFamily="34" charset="-128"/>
          </a:endParaRPr>
        </a:p>
      </dgm:t>
    </dgm:pt>
    <dgm:pt modelId="{CC30F4E0-F4A5-4354-AC43-8ECE466C7F27}" type="parTrans" cxnId="{4C1AE254-031B-4741-9B4B-08E43CEAA463}">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7991E275-8035-4D23-844B-C03701EEEE5F}" type="sibTrans" cxnId="{4C1AE254-031B-4741-9B4B-08E43CEAA463}">
      <dgm:prSet/>
      <dgm:spPr/>
      <dgm:t>
        <a:bodyPr/>
        <a:lstStyle/>
        <a:p>
          <a:pPr algn="justLow"/>
          <a:endParaRPr lang="en-US">
            <a:latin typeface="Arial Unicode MS" pitchFamily="34" charset="-128"/>
            <a:ea typeface="Arial Unicode MS" pitchFamily="34" charset="-128"/>
            <a:cs typeface="Arial Unicode MS" pitchFamily="34" charset="-128"/>
          </a:endParaRPr>
        </a:p>
      </dgm:t>
    </dgm:pt>
    <dgm:pt modelId="{F184DB4C-D359-44A8-9D01-4FCBFC801483}" type="pres">
      <dgm:prSet presAssocID="{2C6357A8-BFA9-4963-9071-A1E1104A2715}" presName="linear" presStyleCnt="0">
        <dgm:presLayoutVars>
          <dgm:dir/>
          <dgm:animLvl val="lvl"/>
          <dgm:resizeHandles val="exact"/>
        </dgm:presLayoutVars>
      </dgm:prSet>
      <dgm:spPr/>
      <dgm:t>
        <a:bodyPr/>
        <a:lstStyle/>
        <a:p>
          <a:endParaRPr lang="en-US"/>
        </a:p>
      </dgm:t>
    </dgm:pt>
    <dgm:pt modelId="{55892CDC-DB93-4F2F-88E3-B4E89521C884}" type="pres">
      <dgm:prSet presAssocID="{2C592869-1845-4474-898E-29169BD98576}" presName="parentLin" presStyleCnt="0"/>
      <dgm:spPr/>
    </dgm:pt>
    <dgm:pt modelId="{1D49EC5A-6749-42F0-BF89-02AC7AC87EBE}" type="pres">
      <dgm:prSet presAssocID="{2C592869-1845-4474-898E-29169BD98576}" presName="parentLeftMargin" presStyleLbl="node1" presStyleIdx="0" presStyleCnt="4"/>
      <dgm:spPr/>
      <dgm:t>
        <a:bodyPr/>
        <a:lstStyle/>
        <a:p>
          <a:endParaRPr lang="en-US"/>
        </a:p>
      </dgm:t>
    </dgm:pt>
    <dgm:pt modelId="{3E576506-0258-41C2-8B61-9735DC178591}" type="pres">
      <dgm:prSet presAssocID="{2C592869-1845-4474-898E-29169BD98576}" presName="parentText" presStyleLbl="node1" presStyleIdx="0" presStyleCnt="4">
        <dgm:presLayoutVars>
          <dgm:chMax val="0"/>
          <dgm:bulletEnabled val="1"/>
        </dgm:presLayoutVars>
      </dgm:prSet>
      <dgm:spPr/>
      <dgm:t>
        <a:bodyPr/>
        <a:lstStyle/>
        <a:p>
          <a:endParaRPr lang="en-US"/>
        </a:p>
      </dgm:t>
    </dgm:pt>
    <dgm:pt modelId="{99D0816F-5DBB-430D-B043-401D37C8BBC2}" type="pres">
      <dgm:prSet presAssocID="{2C592869-1845-4474-898E-29169BD98576}" presName="negativeSpace" presStyleCnt="0"/>
      <dgm:spPr/>
    </dgm:pt>
    <dgm:pt modelId="{B016873C-A726-45E6-91BD-5979806DA175}" type="pres">
      <dgm:prSet presAssocID="{2C592869-1845-4474-898E-29169BD98576}" presName="childText" presStyleLbl="conFgAcc1" presStyleIdx="0" presStyleCnt="4">
        <dgm:presLayoutVars>
          <dgm:bulletEnabled val="1"/>
        </dgm:presLayoutVars>
      </dgm:prSet>
      <dgm:spPr/>
      <dgm:t>
        <a:bodyPr/>
        <a:lstStyle/>
        <a:p>
          <a:endParaRPr lang="en-US"/>
        </a:p>
      </dgm:t>
    </dgm:pt>
    <dgm:pt modelId="{4C3353C4-64C2-4768-931A-DA0FC48C3059}" type="pres">
      <dgm:prSet presAssocID="{D7F7D693-E4DF-45E8-8751-427B6058DDF4}" presName="spaceBetweenRectangles" presStyleCnt="0"/>
      <dgm:spPr/>
    </dgm:pt>
    <dgm:pt modelId="{86285D8F-3813-4F64-AEBC-E2B9279DD9AF}" type="pres">
      <dgm:prSet presAssocID="{78569D46-F5AD-48F3-9332-7D7E7E0027DD}" presName="parentLin" presStyleCnt="0"/>
      <dgm:spPr/>
    </dgm:pt>
    <dgm:pt modelId="{EBBF386A-D69C-44D2-B936-44F03A694BEF}" type="pres">
      <dgm:prSet presAssocID="{78569D46-F5AD-48F3-9332-7D7E7E0027DD}" presName="parentLeftMargin" presStyleLbl="node1" presStyleIdx="0" presStyleCnt="4"/>
      <dgm:spPr/>
      <dgm:t>
        <a:bodyPr/>
        <a:lstStyle/>
        <a:p>
          <a:endParaRPr lang="en-US"/>
        </a:p>
      </dgm:t>
    </dgm:pt>
    <dgm:pt modelId="{A416B98C-3FAE-4301-922A-BEFBC08CEA43}" type="pres">
      <dgm:prSet presAssocID="{78569D46-F5AD-48F3-9332-7D7E7E0027DD}" presName="parentText" presStyleLbl="node1" presStyleIdx="1" presStyleCnt="4">
        <dgm:presLayoutVars>
          <dgm:chMax val="0"/>
          <dgm:bulletEnabled val="1"/>
        </dgm:presLayoutVars>
      </dgm:prSet>
      <dgm:spPr/>
      <dgm:t>
        <a:bodyPr/>
        <a:lstStyle/>
        <a:p>
          <a:endParaRPr lang="en-US"/>
        </a:p>
      </dgm:t>
    </dgm:pt>
    <dgm:pt modelId="{778A0D3B-1E05-4A7B-AE57-CFED9C655909}" type="pres">
      <dgm:prSet presAssocID="{78569D46-F5AD-48F3-9332-7D7E7E0027DD}" presName="negativeSpace" presStyleCnt="0"/>
      <dgm:spPr/>
    </dgm:pt>
    <dgm:pt modelId="{6778A143-9F3B-4F3E-AB5C-AC18C7CD13E9}" type="pres">
      <dgm:prSet presAssocID="{78569D46-F5AD-48F3-9332-7D7E7E0027DD}" presName="childText" presStyleLbl="conFgAcc1" presStyleIdx="1" presStyleCnt="4">
        <dgm:presLayoutVars>
          <dgm:bulletEnabled val="1"/>
        </dgm:presLayoutVars>
      </dgm:prSet>
      <dgm:spPr/>
      <dgm:t>
        <a:bodyPr/>
        <a:lstStyle/>
        <a:p>
          <a:endParaRPr lang="en-US"/>
        </a:p>
      </dgm:t>
    </dgm:pt>
    <dgm:pt modelId="{F74B5059-B8FB-45B1-9765-C0987568479F}" type="pres">
      <dgm:prSet presAssocID="{E65C82D2-EA9A-47E2-864A-F4395EF98F02}" presName="spaceBetweenRectangles" presStyleCnt="0"/>
      <dgm:spPr/>
    </dgm:pt>
    <dgm:pt modelId="{8D17395A-A9CF-4B02-867B-7A95DFC4E1E4}" type="pres">
      <dgm:prSet presAssocID="{02C7DC32-21FA-4DDE-84B8-2F8CD26C2E55}" presName="parentLin" presStyleCnt="0"/>
      <dgm:spPr/>
    </dgm:pt>
    <dgm:pt modelId="{375ED6A0-6D00-4181-AF69-52E0D567FBD8}" type="pres">
      <dgm:prSet presAssocID="{02C7DC32-21FA-4DDE-84B8-2F8CD26C2E55}" presName="parentLeftMargin" presStyleLbl="node1" presStyleIdx="1" presStyleCnt="4"/>
      <dgm:spPr/>
      <dgm:t>
        <a:bodyPr/>
        <a:lstStyle/>
        <a:p>
          <a:endParaRPr lang="en-US"/>
        </a:p>
      </dgm:t>
    </dgm:pt>
    <dgm:pt modelId="{690DF5E7-A6A6-42C4-959B-F381F37AE02C}" type="pres">
      <dgm:prSet presAssocID="{02C7DC32-21FA-4DDE-84B8-2F8CD26C2E55}" presName="parentText" presStyleLbl="node1" presStyleIdx="2" presStyleCnt="4">
        <dgm:presLayoutVars>
          <dgm:chMax val="0"/>
          <dgm:bulletEnabled val="1"/>
        </dgm:presLayoutVars>
      </dgm:prSet>
      <dgm:spPr/>
      <dgm:t>
        <a:bodyPr/>
        <a:lstStyle/>
        <a:p>
          <a:endParaRPr lang="en-US"/>
        </a:p>
      </dgm:t>
    </dgm:pt>
    <dgm:pt modelId="{0719A6B9-C5DB-4478-B2DC-1F63A8BDB6B0}" type="pres">
      <dgm:prSet presAssocID="{02C7DC32-21FA-4DDE-84B8-2F8CD26C2E55}" presName="negativeSpace" presStyleCnt="0"/>
      <dgm:spPr/>
    </dgm:pt>
    <dgm:pt modelId="{E26AD2CB-F5BC-4B38-99B4-99E0E55DB1B0}" type="pres">
      <dgm:prSet presAssocID="{02C7DC32-21FA-4DDE-84B8-2F8CD26C2E55}" presName="childText" presStyleLbl="conFgAcc1" presStyleIdx="2" presStyleCnt="4">
        <dgm:presLayoutVars>
          <dgm:bulletEnabled val="1"/>
        </dgm:presLayoutVars>
      </dgm:prSet>
      <dgm:spPr/>
      <dgm:t>
        <a:bodyPr/>
        <a:lstStyle/>
        <a:p>
          <a:endParaRPr lang="en-US"/>
        </a:p>
      </dgm:t>
    </dgm:pt>
    <dgm:pt modelId="{29431FE8-8417-47B8-83A8-126DA0DE88C4}" type="pres">
      <dgm:prSet presAssocID="{FAB08D6E-FBA3-40F0-BCC2-29E2885ECE9B}" presName="spaceBetweenRectangles" presStyleCnt="0"/>
      <dgm:spPr/>
    </dgm:pt>
    <dgm:pt modelId="{482FD5EF-D977-4B58-8817-E02250089846}" type="pres">
      <dgm:prSet presAssocID="{A0E96A9B-E747-4B6D-B3DF-692567DA0E43}" presName="parentLin" presStyleCnt="0"/>
      <dgm:spPr/>
    </dgm:pt>
    <dgm:pt modelId="{54023CBB-A86C-46ED-8401-846D32A2CE95}" type="pres">
      <dgm:prSet presAssocID="{A0E96A9B-E747-4B6D-B3DF-692567DA0E43}" presName="parentLeftMargin" presStyleLbl="node1" presStyleIdx="2" presStyleCnt="4"/>
      <dgm:spPr/>
      <dgm:t>
        <a:bodyPr/>
        <a:lstStyle/>
        <a:p>
          <a:endParaRPr lang="en-US"/>
        </a:p>
      </dgm:t>
    </dgm:pt>
    <dgm:pt modelId="{2C7F42B7-C3FF-4D3A-B1C6-86169C6F6AAC}" type="pres">
      <dgm:prSet presAssocID="{A0E96A9B-E747-4B6D-B3DF-692567DA0E43}" presName="parentText" presStyleLbl="node1" presStyleIdx="3" presStyleCnt="4">
        <dgm:presLayoutVars>
          <dgm:chMax val="0"/>
          <dgm:bulletEnabled val="1"/>
        </dgm:presLayoutVars>
      </dgm:prSet>
      <dgm:spPr/>
      <dgm:t>
        <a:bodyPr/>
        <a:lstStyle/>
        <a:p>
          <a:endParaRPr lang="en-US"/>
        </a:p>
      </dgm:t>
    </dgm:pt>
    <dgm:pt modelId="{5D0759D4-59C3-47FD-93D1-6AEBDBB6BC62}" type="pres">
      <dgm:prSet presAssocID="{A0E96A9B-E747-4B6D-B3DF-692567DA0E43}" presName="negativeSpace" presStyleCnt="0"/>
      <dgm:spPr/>
    </dgm:pt>
    <dgm:pt modelId="{946C8B7E-E46B-42FC-B3FA-B6D51D132EDE}" type="pres">
      <dgm:prSet presAssocID="{A0E96A9B-E747-4B6D-B3DF-692567DA0E43}" presName="childText" presStyleLbl="conFgAcc1" presStyleIdx="3" presStyleCnt="4">
        <dgm:presLayoutVars>
          <dgm:bulletEnabled val="1"/>
        </dgm:presLayoutVars>
      </dgm:prSet>
      <dgm:spPr/>
      <dgm:t>
        <a:bodyPr/>
        <a:lstStyle/>
        <a:p>
          <a:endParaRPr lang="en-US"/>
        </a:p>
      </dgm:t>
    </dgm:pt>
  </dgm:ptLst>
  <dgm:cxnLst>
    <dgm:cxn modelId="{E3D1A1A9-6EE6-4C09-B5B3-471AB0EAA39C}" type="presOf" srcId="{02C7DC32-21FA-4DDE-84B8-2F8CD26C2E55}" destId="{690DF5E7-A6A6-42C4-959B-F381F37AE02C}" srcOrd="1" destOrd="0" presId="urn:microsoft.com/office/officeart/2005/8/layout/list1"/>
    <dgm:cxn modelId="{8F9982AE-FC13-4D64-B0DA-B23A59AECC84}" srcId="{2C592869-1845-4474-898E-29169BD98576}" destId="{00CA3C05-75FD-4188-A1D7-FAAA231D5FCE}" srcOrd="0" destOrd="0" parTransId="{D7C61E70-3006-4BF9-94AE-4002DB133267}" sibTransId="{78DDE2C3-51F5-4661-91C0-0F58DF55B68D}"/>
    <dgm:cxn modelId="{BEA4DF77-431A-433E-969E-03E3B4FF55E5}" srcId="{2C6357A8-BFA9-4963-9071-A1E1104A2715}" destId="{A0E96A9B-E747-4B6D-B3DF-692567DA0E43}" srcOrd="3" destOrd="0" parTransId="{9E98695D-26DB-4675-BE90-A7DA5ED999BF}" sibTransId="{E7CB0586-A991-48CE-BA38-B8900BECA746}"/>
    <dgm:cxn modelId="{CB800D5E-9EAD-4829-9EF9-8A84196EC658}" srcId="{02C7DC32-21FA-4DDE-84B8-2F8CD26C2E55}" destId="{427F1AEE-BAC6-40AA-A108-FF558797A302}" srcOrd="0" destOrd="0" parTransId="{A2081FBA-B572-4991-A8AE-515751E873C3}" sibTransId="{DA241277-EC52-49A6-9261-ACB612F5C2E6}"/>
    <dgm:cxn modelId="{E8319484-8791-4563-A580-A7924793BC2B}" type="presOf" srcId="{2C592869-1845-4474-898E-29169BD98576}" destId="{3E576506-0258-41C2-8B61-9735DC178591}" srcOrd="1" destOrd="0" presId="urn:microsoft.com/office/officeart/2005/8/layout/list1"/>
    <dgm:cxn modelId="{462D3E2C-984D-48A8-9EB9-EC8803E63264}" type="presOf" srcId="{78569D46-F5AD-48F3-9332-7D7E7E0027DD}" destId="{A416B98C-3FAE-4301-922A-BEFBC08CEA43}" srcOrd="1" destOrd="0" presId="urn:microsoft.com/office/officeart/2005/8/layout/list1"/>
    <dgm:cxn modelId="{4C1AE254-031B-4741-9B4B-08E43CEAA463}" srcId="{A0E96A9B-E747-4B6D-B3DF-692567DA0E43}" destId="{CFC7BAC4-B541-4917-9098-F3967B5F5375}" srcOrd="0" destOrd="0" parTransId="{CC30F4E0-F4A5-4354-AC43-8ECE466C7F27}" sibTransId="{7991E275-8035-4D23-844B-C03701EEEE5F}"/>
    <dgm:cxn modelId="{04A6B123-1DE4-423F-BA5B-4546F765373B}" type="presOf" srcId="{71DE562E-D770-46FE-8606-61448A9FDE9A}" destId="{6778A143-9F3B-4F3E-AB5C-AC18C7CD13E9}" srcOrd="0" destOrd="0" presId="urn:microsoft.com/office/officeart/2005/8/layout/list1"/>
    <dgm:cxn modelId="{42C54C37-2D16-4783-96A0-74924A9120D2}" type="presOf" srcId="{00CA3C05-75FD-4188-A1D7-FAAA231D5FCE}" destId="{B016873C-A726-45E6-91BD-5979806DA175}" srcOrd="0" destOrd="0" presId="urn:microsoft.com/office/officeart/2005/8/layout/list1"/>
    <dgm:cxn modelId="{6C931C89-290C-4A36-A538-FE2D54C19E25}" type="presOf" srcId="{A0E96A9B-E747-4B6D-B3DF-692567DA0E43}" destId="{2C7F42B7-C3FF-4D3A-B1C6-86169C6F6AAC}" srcOrd="1" destOrd="0" presId="urn:microsoft.com/office/officeart/2005/8/layout/list1"/>
    <dgm:cxn modelId="{B793BD8A-0016-4928-A91C-960B54C7A9F3}" srcId="{2C6357A8-BFA9-4963-9071-A1E1104A2715}" destId="{78569D46-F5AD-48F3-9332-7D7E7E0027DD}" srcOrd="1" destOrd="0" parTransId="{11E868C7-1A60-4BE8-A4E0-ABAE6307C656}" sibTransId="{E65C82D2-EA9A-47E2-864A-F4395EF98F02}"/>
    <dgm:cxn modelId="{093E50DF-85AE-48D3-9754-B27605A23E71}" srcId="{78569D46-F5AD-48F3-9332-7D7E7E0027DD}" destId="{71DE562E-D770-46FE-8606-61448A9FDE9A}" srcOrd="0" destOrd="0" parTransId="{150D93DB-EBDF-462E-A3AB-0AF87123DAD0}" sibTransId="{C2BC4E1D-9068-4D71-ACF8-9683C73DC6D6}"/>
    <dgm:cxn modelId="{3EC98BEB-585C-4B7C-AA85-2EB449688F78}" type="presOf" srcId="{427F1AEE-BAC6-40AA-A108-FF558797A302}" destId="{E26AD2CB-F5BC-4B38-99B4-99E0E55DB1B0}" srcOrd="0" destOrd="0" presId="urn:microsoft.com/office/officeart/2005/8/layout/list1"/>
    <dgm:cxn modelId="{29653F0D-AD18-491A-982D-D43D750F2D7D}" type="presOf" srcId="{78569D46-F5AD-48F3-9332-7D7E7E0027DD}" destId="{EBBF386A-D69C-44D2-B936-44F03A694BEF}" srcOrd="0" destOrd="0" presId="urn:microsoft.com/office/officeart/2005/8/layout/list1"/>
    <dgm:cxn modelId="{5F690EDC-3FCC-435D-ADFE-9E9FE443C52F}" srcId="{2C6357A8-BFA9-4963-9071-A1E1104A2715}" destId="{02C7DC32-21FA-4DDE-84B8-2F8CD26C2E55}" srcOrd="2" destOrd="0" parTransId="{484570FC-59B0-4906-9DE2-102E97F2CA88}" sibTransId="{FAB08D6E-FBA3-40F0-BCC2-29E2885ECE9B}"/>
    <dgm:cxn modelId="{27A57460-4CC3-489B-90D4-5E788E4C6D68}" type="presOf" srcId="{A0E96A9B-E747-4B6D-B3DF-692567DA0E43}" destId="{54023CBB-A86C-46ED-8401-846D32A2CE95}" srcOrd="0" destOrd="0" presId="urn:microsoft.com/office/officeart/2005/8/layout/list1"/>
    <dgm:cxn modelId="{BE93E442-ECB0-4190-987C-D5F650C42A6C}" type="presOf" srcId="{CFC7BAC4-B541-4917-9098-F3967B5F5375}" destId="{946C8B7E-E46B-42FC-B3FA-B6D51D132EDE}" srcOrd="0" destOrd="0" presId="urn:microsoft.com/office/officeart/2005/8/layout/list1"/>
    <dgm:cxn modelId="{464DEECF-8410-4EB3-BE17-60CC4658B040}" type="presOf" srcId="{2C6357A8-BFA9-4963-9071-A1E1104A2715}" destId="{F184DB4C-D359-44A8-9D01-4FCBFC801483}" srcOrd="0" destOrd="0" presId="urn:microsoft.com/office/officeart/2005/8/layout/list1"/>
    <dgm:cxn modelId="{71EDAD4D-EE6E-443B-A436-6D6FD72C0649}" type="presOf" srcId="{2C592869-1845-4474-898E-29169BD98576}" destId="{1D49EC5A-6749-42F0-BF89-02AC7AC87EBE}" srcOrd="0" destOrd="0" presId="urn:microsoft.com/office/officeart/2005/8/layout/list1"/>
    <dgm:cxn modelId="{68D76A1E-7946-45C6-A8BA-E55B2D87E53B}" type="presOf" srcId="{02C7DC32-21FA-4DDE-84B8-2F8CD26C2E55}" destId="{375ED6A0-6D00-4181-AF69-52E0D567FBD8}" srcOrd="0" destOrd="0" presId="urn:microsoft.com/office/officeart/2005/8/layout/list1"/>
    <dgm:cxn modelId="{2E445991-8EFD-44A3-9015-F61693C31B9C}" srcId="{2C6357A8-BFA9-4963-9071-A1E1104A2715}" destId="{2C592869-1845-4474-898E-29169BD98576}" srcOrd="0" destOrd="0" parTransId="{01A6705A-06D6-4E35-8665-8F45D87F8321}" sibTransId="{D7F7D693-E4DF-45E8-8751-427B6058DDF4}"/>
    <dgm:cxn modelId="{1A327F9F-D05F-4082-99DF-0F96BA4FAE3B}" type="presParOf" srcId="{F184DB4C-D359-44A8-9D01-4FCBFC801483}" destId="{55892CDC-DB93-4F2F-88E3-B4E89521C884}" srcOrd="0" destOrd="0" presId="urn:microsoft.com/office/officeart/2005/8/layout/list1"/>
    <dgm:cxn modelId="{06CB26C5-D922-4027-9497-FAB3DEDC58EC}" type="presParOf" srcId="{55892CDC-DB93-4F2F-88E3-B4E89521C884}" destId="{1D49EC5A-6749-42F0-BF89-02AC7AC87EBE}" srcOrd="0" destOrd="0" presId="urn:microsoft.com/office/officeart/2005/8/layout/list1"/>
    <dgm:cxn modelId="{F5091791-AE64-45AA-9E3E-51800BF1375D}" type="presParOf" srcId="{55892CDC-DB93-4F2F-88E3-B4E89521C884}" destId="{3E576506-0258-41C2-8B61-9735DC178591}" srcOrd="1" destOrd="0" presId="urn:microsoft.com/office/officeart/2005/8/layout/list1"/>
    <dgm:cxn modelId="{6BEF9383-3778-45ED-9DA9-4D5E2E422229}" type="presParOf" srcId="{F184DB4C-D359-44A8-9D01-4FCBFC801483}" destId="{99D0816F-5DBB-430D-B043-401D37C8BBC2}" srcOrd="1" destOrd="0" presId="urn:microsoft.com/office/officeart/2005/8/layout/list1"/>
    <dgm:cxn modelId="{6BFC9A2E-778E-4126-B0E9-F91EDBEAD04B}" type="presParOf" srcId="{F184DB4C-D359-44A8-9D01-4FCBFC801483}" destId="{B016873C-A726-45E6-91BD-5979806DA175}" srcOrd="2" destOrd="0" presId="urn:microsoft.com/office/officeart/2005/8/layout/list1"/>
    <dgm:cxn modelId="{84CCD0C3-9616-4BA8-88FE-42A48F54DFB4}" type="presParOf" srcId="{F184DB4C-D359-44A8-9D01-4FCBFC801483}" destId="{4C3353C4-64C2-4768-931A-DA0FC48C3059}" srcOrd="3" destOrd="0" presId="urn:microsoft.com/office/officeart/2005/8/layout/list1"/>
    <dgm:cxn modelId="{4B79DCE4-F25C-4627-8309-39F2B3D9FA95}" type="presParOf" srcId="{F184DB4C-D359-44A8-9D01-4FCBFC801483}" destId="{86285D8F-3813-4F64-AEBC-E2B9279DD9AF}" srcOrd="4" destOrd="0" presId="urn:microsoft.com/office/officeart/2005/8/layout/list1"/>
    <dgm:cxn modelId="{30AE7418-AA4B-4924-9F44-94798F814899}" type="presParOf" srcId="{86285D8F-3813-4F64-AEBC-E2B9279DD9AF}" destId="{EBBF386A-D69C-44D2-B936-44F03A694BEF}" srcOrd="0" destOrd="0" presId="urn:microsoft.com/office/officeart/2005/8/layout/list1"/>
    <dgm:cxn modelId="{3CBD8108-E4EA-4B9A-941D-8F0DA1FDA8B8}" type="presParOf" srcId="{86285D8F-3813-4F64-AEBC-E2B9279DD9AF}" destId="{A416B98C-3FAE-4301-922A-BEFBC08CEA43}" srcOrd="1" destOrd="0" presId="urn:microsoft.com/office/officeart/2005/8/layout/list1"/>
    <dgm:cxn modelId="{DB16D3F4-FCF5-4D52-A159-6F70DD062337}" type="presParOf" srcId="{F184DB4C-D359-44A8-9D01-4FCBFC801483}" destId="{778A0D3B-1E05-4A7B-AE57-CFED9C655909}" srcOrd="5" destOrd="0" presId="urn:microsoft.com/office/officeart/2005/8/layout/list1"/>
    <dgm:cxn modelId="{A4F4D811-402C-426C-8E77-B6964AAC5859}" type="presParOf" srcId="{F184DB4C-D359-44A8-9D01-4FCBFC801483}" destId="{6778A143-9F3B-4F3E-AB5C-AC18C7CD13E9}" srcOrd="6" destOrd="0" presId="urn:microsoft.com/office/officeart/2005/8/layout/list1"/>
    <dgm:cxn modelId="{0610950F-56B4-4BA8-9F41-F1D2AE571D4E}" type="presParOf" srcId="{F184DB4C-D359-44A8-9D01-4FCBFC801483}" destId="{F74B5059-B8FB-45B1-9765-C0987568479F}" srcOrd="7" destOrd="0" presId="urn:microsoft.com/office/officeart/2005/8/layout/list1"/>
    <dgm:cxn modelId="{647628C7-1455-4CBF-9563-91274111817B}" type="presParOf" srcId="{F184DB4C-D359-44A8-9D01-4FCBFC801483}" destId="{8D17395A-A9CF-4B02-867B-7A95DFC4E1E4}" srcOrd="8" destOrd="0" presId="urn:microsoft.com/office/officeart/2005/8/layout/list1"/>
    <dgm:cxn modelId="{E24EE1CF-4C4B-49BC-AECC-87689B8E5F37}" type="presParOf" srcId="{8D17395A-A9CF-4B02-867B-7A95DFC4E1E4}" destId="{375ED6A0-6D00-4181-AF69-52E0D567FBD8}" srcOrd="0" destOrd="0" presId="urn:microsoft.com/office/officeart/2005/8/layout/list1"/>
    <dgm:cxn modelId="{AFC71792-CE7C-4AF1-BB0A-EEF987A44CB8}" type="presParOf" srcId="{8D17395A-A9CF-4B02-867B-7A95DFC4E1E4}" destId="{690DF5E7-A6A6-42C4-959B-F381F37AE02C}" srcOrd="1" destOrd="0" presId="urn:microsoft.com/office/officeart/2005/8/layout/list1"/>
    <dgm:cxn modelId="{B36C4FA1-6EAE-4E8F-A929-393325140683}" type="presParOf" srcId="{F184DB4C-D359-44A8-9D01-4FCBFC801483}" destId="{0719A6B9-C5DB-4478-B2DC-1F63A8BDB6B0}" srcOrd="9" destOrd="0" presId="urn:microsoft.com/office/officeart/2005/8/layout/list1"/>
    <dgm:cxn modelId="{5E9930F4-899D-4646-A013-41055A351C39}" type="presParOf" srcId="{F184DB4C-D359-44A8-9D01-4FCBFC801483}" destId="{E26AD2CB-F5BC-4B38-99B4-99E0E55DB1B0}" srcOrd="10" destOrd="0" presId="urn:microsoft.com/office/officeart/2005/8/layout/list1"/>
    <dgm:cxn modelId="{B99A5FD7-B9F3-4E91-9388-4B3A0B49B9AD}" type="presParOf" srcId="{F184DB4C-D359-44A8-9D01-4FCBFC801483}" destId="{29431FE8-8417-47B8-83A8-126DA0DE88C4}" srcOrd="11" destOrd="0" presId="urn:microsoft.com/office/officeart/2005/8/layout/list1"/>
    <dgm:cxn modelId="{4D71D659-8165-4F49-8B40-F4300F52C58E}" type="presParOf" srcId="{F184DB4C-D359-44A8-9D01-4FCBFC801483}" destId="{482FD5EF-D977-4B58-8817-E02250089846}" srcOrd="12" destOrd="0" presId="urn:microsoft.com/office/officeart/2005/8/layout/list1"/>
    <dgm:cxn modelId="{60FCC001-C1D8-4330-AE1A-A627D5DB329F}" type="presParOf" srcId="{482FD5EF-D977-4B58-8817-E02250089846}" destId="{54023CBB-A86C-46ED-8401-846D32A2CE95}" srcOrd="0" destOrd="0" presId="urn:microsoft.com/office/officeart/2005/8/layout/list1"/>
    <dgm:cxn modelId="{048CED23-95A6-407C-A94F-58B5CEAF8203}" type="presParOf" srcId="{482FD5EF-D977-4B58-8817-E02250089846}" destId="{2C7F42B7-C3FF-4D3A-B1C6-86169C6F6AAC}" srcOrd="1" destOrd="0" presId="urn:microsoft.com/office/officeart/2005/8/layout/list1"/>
    <dgm:cxn modelId="{FC684E09-EED8-4C4A-87D4-DAE32EFA3FDC}" type="presParOf" srcId="{F184DB4C-D359-44A8-9D01-4FCBFC801483}" destId="{5D0759D4-59C3-47FD-93D1-6AEBDBB6BC62}" srcOrd="13" destOrd="0" presId="urn:microsoft.com/office/officeart/2005/8/layout/list1"/>
    <dgm:cxn modelId="{F8E29120-3C45-4293-916A-B9B42A0DEF11}" type="presParOf" srcId="{F184DB4C-D359-44A8-9D01-4FCBFC801483}" destId="{946C8B7E-E46B-42FC-B3FA-B6D51D132EDE}"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984E9D4-30F7-47C1-AB3B-026CD685F037}" type="doc">
      <dgm:prSet loTypeId="urn:microsoft.com/office/officeart/2005/8/layout/list1" loCatId="list" qsTypeId="urn:microsoft.com/office/officeart/2005/8/quickstyle/3d1" qsCatId="3D" csTypeId="urn:microsoft.com/office/officeart/2005/8/colors/accent0_3" csCatId="mainScheme"/>
      <dgm:spPr/>
      <dgm:t>
        <a:bodyPr/>
        <a:lstStyle/>
        <a:p>
          <a:endParaRPr lang="en-US"/>
        </a:p>
      </dgm:t>
    </dgm:pt>
    <dgm:pt modelId="{9A90B1D4-3AE7-47FF-AE6E-454A092D52AA}">
      <dgm:prSet/>
      <dgm:spPr/>
      <dgm:t>
        <a:bodyPr/>
        <a:lstStyle/>
        <a:p>
          <a:pPr algn="ctr" rtl="1"/>
          <a:r>
            <a:rPr lang="fa-IR" dirty="0" smtClean="0"/>
            <a:t>فراکنش و فروکنش</a:t>
          </a:r>
          <a:endParaRPr lang="en-US" dirty="0"/>
        </a:p>
      </dgm:t>
    </dgm:pt>
    <dgm:pt modelId="{F6016D37-60EB-43A4-B5C5-7B1347BF7D34}" type="parTrans" cxnId="{F42AC9C0-CD3B-400A-90A6-0DF997DC9359}">
      <dgm:prSet/>
      <dgm:spPr/>
      <dgm:t>
        <a:bodyPr/>
        <a:lstStyle/>
        <a:p>
          <a:pPr algn="ctr"/>
          <a:endParaRPr lang="en-US"/>
        </a:p>
      </dgm:t>
    </dgm:pt>
    <dgm:pt modelId="{98820BE4-9FA3-4018-8FB3-4ED7715EF29A}" type="sibTrans" cxnId="{F42AC9C0-CD3B-400A-90A6-0DF997DC9359}">
      <dgm:prSet/>
      <dgm:spPr/>
      <dgm:t>
        <a:bodyPr/>
        <a:lstStyle/>
        <a:p>
          <a:pPr algn="ctr"/>
          <a:endParaRPr lang="en-US"/>
        </a:p>
      </dgm:t>
    </dgm:pt>
    <dgm:pt modelId="{3C728562-1F30-4FBB-A2E9-2A107EB22C04}">
      <dgm:prSet/>
      <dgm:spPr/>
      <dgm:t>
        <a:bodyPr/>
        <a:lstStyle/>
        <a:p>
          <a:pPr algn="ctr" rtl="1"/>
          <a:r>
            <a:rPr lang="fa-IR" dirty="0" smtClean="0"/>
            <a:t>حباب بازارهای مالی</a:t>
          </a:r>
          <a:endParaRPr lang="en-US" dirty="0"/>
        </a:p>
      </dgm:t>
    </dgm:pt>
    <dgm:pt modelId="{82E79310-2A56-4F3B-A05E-E41078B6EED4}" type="parTrans" cxnId="{2C733212-CA29-41C0-8CEC-5A2E47131CE9}">
      <dgm:prSet/>
      <dgm:spPr/>
      <dgm:t>
        <a:bodyPr/>
        <a:lstStyle/>
        <a:p>
          <a:pPr algn="ctr"/>
          <a:endParaRPr lang="en-US"/>
        </a:p>
      </dgm:t>
    </dgm:pt>
    <dgm:pt modelId="{CF510E7D-4A31-4D3E-A135-1B4C318DE0C1}" type="sibTrans" cxnId="{2C733212-CA29-41C0-8CEC-5A2E47131CE9}">
      <dgm:prSet/>
      <dgm:spPr/>
      <dgm:t>
        <a:bodyPr/>
        <a:lstStyle/>
        <a:p>
          <a:pPr algn="ctr"/>
          <a:endParaRPr lang="en-US"/>
        </a:p>
      </dgm:t>
    </dgm:pt>
    <dgm:pt modelId="{691D9343-722A-45A3-B3A9-132FDCA9FD8B}">
      <dgm:prSet/>
      <dgm:spPr/>
      <dgm:t>
        <a:bodyPr/>
        <a:lstStyle/>
        <a:p>
          <a:pPr algn="ctr" rtl="1"/>
          <a:r>
            <a:rPr lang="fa-IR" dirty="0" smtClean="0"/>
            <a:t>اثرات تقویمی</a:t>
          </a:r>
          <a:endParaRPr lang="en-US" dirty="0"/>
        </a:p>
      </dgm:t>
    </dgm:pt>
    <dgm:pt modelId="{BD1132E4-4F3F-43E8-910C-D962FA08FED1}" type="parTrans" cxnId="{E6EB3858-F40F-41CA-A26B-BF417E201FD9}">
      <dgm:prSet/>
      <dgm:spPr/>
      <dgm:t>
        <a:bodyPr/>
        <a:lstStyle/>
        <a:p>
          <a:pPr algn="ctr"/>
          <a:endParaRPr lang="en-US"/>
        </a:p>
      </dgm:t>
    </dgm:pt>
    <dgm:pt modelId="{234A68AD-3126-425A-9CC7-A49C27840834}" type="sibTrans" cxnId="{E6EB3858-F40F-41CA-A26B-BF417E201FD9}">
      <dgm:prSet/>
      <dgm:spPr/>
      <dgm:t>
        <a:bodyPr/>
        <a:lstStyle/>
        <a:p>
          <a:pPr algn="ctr"/>
          <a:endParaRPr lang="en-US"/>
        </a:p>
      </dgm:t>
    </dgm:pt>
    <dgm:pt modelId="{CC3236E6-71D3-4868-B965-BF81FF260C93}">
      <dgm:prSet/>
      <dgm:spPr/>
      <dgm:t>
        <a:bodyPr/>
        <a:lstStyle/>
        <a:p>
          <a:pPr algn="ctr" rtl="1"/>
          <a:r>
            <a:rPr lang="fa-IR" dirty="0" smtClean="0"/>
            <a:t>اثر اندازه </a:t>
          </a:r>
          <a:endParaRPr lang="en-US" dirty="0"/>
        </a:p>
      </dgm:t>
    </dgm:pt>
    <dgm:pt modelId="{4B7BF3D3-7437-431D-9BED-21C492AE0C0E}" type="parTrans" cxnId="{2F86E260-5849-4E6A-A895-B9663888FCA4}">
      <dgm:prSet/>
      <dgm:spPr/>
      <dgm:t>
        <a:bodyPr/>
        <a:lstStyle/>
        <a:p>
          <a:pPr algn="ctr"/>
          <a:endParaRPr lang="en-US"/>
        </a:p>
      </dgm:t>
    </dgm:pt>
    <dgm:pt modelId="{B4DD6F8F-35AF-4329-82F4-BB35BC1EB226}" type="sibTrans" cxnId="{2F86E260-5849-4E6A-A895-B9663888FCA4}">
      <dgm:prSet/>
      <dgm:spPr/>
      <dgm:t>
        <a:bodyPr/>
        <a:lstStyle/>
        <a:p>
          <a:pPr algn="ctr"/>
          <a:endParaRPr lang="en-US"/>
        </a:p>
      </dgm:t>
    </dgm:pt>
    <dgm:pt modelId="{ABCF4525-9F2F-45F0-B421-0F01FC9DDA29}">
      <dgm:prSet/>
      <dgm:spPr/>
      <dgm:t>
        <a:bodyPr/>
        <a:lstStyle/>
        <a:p>
          <a:pPr algn="ctr" rtl="1"/>
          <a:r>
            <a:rPr lang="fa-IR" dirty="0" smtClean="0"/>
            <a:t>اثر ارزش بازار به ارزش دفتری</a:t>
          </a:r>
          <a:endParaRPr lang="en-US" dirty="0"/>
        </a:p>
      </dgm:t>
    </dgm:pt>
    <dgm:pt modelId="{E50C8A7B-32F1-4C75-9098-AC267954DF8A}" type="parTrans" cxnId="{1731B5B5-2B79-4E08-8244-C3ACDFA9BC1C}">
      <dgm:prSet/>
      <dgm:spPr/>
      <dgm:t>
        <a:bodyPr/>
        <a:lstStyle/>
        <a:p>
          <a:pPr algn="ctr"/>
          <a:endParaRPr lang="en-US"/>
        </a:p>
      </dgm:t>
    </dgm:pt>
    <dgm:pt modelId="{4FE92284-9F7D-46C0-8ECD-E80FEF547FAA}" type="sibTrans" cxnId="{1731B5B5-2B79-4E08-8244-C3ACDFA9BC1C}">
      <dgm:prSet/>
      <dgm:spPr/>
      <dgm:t>
        <a:bodyPr/>
        <a:lstStyle/>
        <a:p>
          <a:pPr algn="ctr"/>
          <a:endParaRPr lang="en-US"/>
        </a:p>
      </dgm:t>
    </dgm:pt>
    <dgm:pt modelId="{BC5373AA-3177-4091-B564-5F9E91694A11}" type="pres">
      <dgm:prSet presAssocID="{5984E9D4-30F7-47C1-AB3B-026CD685F037}" presName="linear" presStyleCnt="0">
        <dgm:presLayoutVars>
          <dgm:dir/>
          <dgm:animLvl val="lvl"/>
          <dgm:resizeHandles val="exact"/>
        </dgm:presLayoutVars>
      </dgm:prSet>
      <dgm:spPr/>
      <dgm:t>
        <a:bodyPr/>
        <a:lstStyle/>
        <a:p>
          <a:endParaRPr lang="en-US"/>
        </a:p>
      </dgm:t>
    </dgm:pt>
    <dgm:pt modelId="{ED7273C1-57B6-4D35-9226-DD1111DF100D}" type="pres">
      <dgm:prSet presAssocID="{9A90B1D4-3AE7-47FF-AE6E-454A092D52AA}" presName="parentLin" presStyleCnt="0"/>
      <dgm:spPr/>
    </dgm:pt>
    <dgm:pt modelId="{7E4C5F28-4BA9-4E37-85DA-8AD846F0813E}" type="pres">
      <dgm:prSet presAssocID="{9A90B1D4-3AE7-47FF-AE6E-454A092D52AA}" presName="parentLeftMargin" presStyleLbl="node1" presStyleIdx="0" presStyleCnt="5"/>
      <dgm:spPr/>
      <dgm:t>
        <a:bodyPr/>
        <a:lstStyle/>
        <a:p>
          <a:endParaRPr lang="en-US"/>
        </a:p>
      </dgm:t>
    </dgm:pt>
    <dgm:pt modelId="{6E2C511E-CEE2-481B-8060-42B36CBD5ED5}" type="pres">
      <dgm:prSet presAssocID="{9A90B1D4-3AE7-47FF-AE6E-454A092D52AA}" presName="parentText" presStyleLbl="node1" presStyleIdx="0" presStyleCnt="5">
        <dgm:presLayoutVars>
          <dgm:chMax val="0"/>
          <dgm:bulletEnabled val="1"/>
        </dgm:presLayoutVars>
      </dgm:prSet>
      <dgm:spPr/>
      <dgm:t>
        <a:bodyPr/>
        <a:lstStyle/>
        <a:p>
          <a:endParaRPr lang="en-US"/>
        </a:p>
      </dgm:t>
    </dgm:pt>
    <dgm:pt modelId="{01FC8C00-AF0E-4DF7-812A-0FE6704C0AD2}" type="pres">
      <dgm:prSet presAssocID="{9A90B1D4-3AE7-47FF-AE6E-454A092D52AA}" presName="negativeSpace" presStyleCnt="0"/>
      <dgm:spPr/>
    </dgm:pt>
    <dgm:pt modelId="{F02CFF07-AE19-445C-9A02-A26A4C79B1AA}" type="pres">
      <dgm:prSet presAssocID="{9A90B1D4-3AE7-47FF-AE6E-454A092D52AA}" presName="childText" presStyleLbl="conFgAcc1" presStyleIdx="0" presStyleCnt="5">
        <dgm:presLayoutVars>
          <dgm:bulletEnabled val="1"/>
        </dgm:presLayoutVars>
      </dgm:prSet>
      <dgm:spPr/>
    </dgm:pt>
    <dgm:pt modelId="{2B6300F1-E2CD-474B-9D34-C907AAA71B9B}" type="pres">
      <dgm:prSet presAssocID="{98820BE4-9FA3-4018-8FB3-4ED7715EF29A}" presName="spaceBetweenRectangles" presStyleCnt="0"/>
      <dgm:spPr/>
    </dgm:pt>
    <dgm:pt modelId="{D93D6E97-8764-4954-A118-047B6FEC29F7}" type="pres">
      <dgm:prSet presAssocID="{3C728562-1F30-4FBB-A2E9-2A107EB22C04}" presName="parentLin" presStyleCnt="0"/>
      <dgm:spPr/>
    </dgm:pt>
    <dgm:pt modelId="{69EFA24A-F6E0-4261-AEE9-5153B83AF4F9}" type="pres">
      <dgm:prSet presAssocID="{3C728562-1F30-4FBB-A2E9-2A107EB22C04}" presName="parentLeftMargin" presStyleLbl="node1" presStyleIdx="0" presStyleCnt="5"/>
      <dgm:spPr/>
      <dgm:t>
        <a:bodyPr/>
        <a:lstStyle/>
        <a:p>
          <a:endParaRPr lang="en-US"/>
        </a:p>
      </dgm:t>
    </dgm:pt>
    <dgm:pt modelId="{6AE53FC0-CEFC-433F-9953-4BF99FCBF199}" type="pres">
      <dgm:prSet presAssocID="{3C728562-1F30-4FBB-A2E9-2A107EB22C04}" presName="parentText" presStyleLbl="node1" presStyleIdx="1" presStyleCnt="5">
        <dgm:presLayoutVars>
          <dgm:chMax val="0"/>
          <dgm:bulletEnabled val="1"/>
        </dgm:presLayoutVars>
      </dgm:prSet>
      <dgm:spPr/>
      <dgm:t>
        <a:bodyPr/>
        <a:lstStyle/>
        <a:p>
          <a:endParaRPr lang="en-US"/>
        </a:p>
      </dgm:t>
    </dgm:pt>
    <dgm:pt modelId="{5B405D90-362E-49EF-9019-1F5ED9D6EE86}" type="pres">
      <dgm:prSet presAssocID="{3C728562-1F30-4FBB-A2E9-2A107EB22C04}" presName="negativeSpace" presStyleCnt="0"/>
      <dgm:spPr/>
    </dgm:pt>
    <dgm:pt modelId="{C719EE04-32E8-4085-A67D-B50D8C2CBC2B}" type="pres">
      <dgm:prSet presAssocID="{3C728562-1F30-4FBB-A2E9-2A107EB22C04}" presName="childText" presStyleLbl="conFgAcc1" presStyleIdx="1" presStyleCnt="5">
        <dgm:presLayoutVars>
          <dgm:bulletEnabled val="1"/>
        </dgm:presLayoutVars>
      </dgm:prSet>
      <dgm:spPr/>
    </dgm:pt>
    <dgm:pt modelId="{470FB110-9779-4CC2-B6A6-27FF09EE1822}" type="pres">
      <dgm:prSet presAssocID="{CF510E7D-4A31-4D3E-A135-1B4C318DE0C1}" presName="spaceBetweenRectangles" presStyleCnt="0"/>
      <dgm:spPr/>
    </dgm:pt>
    <dgm:pt modelId="{A537B5C7-12AC-41BA-8CFE-347148B5BDA4}" type="pres">
      <dgm:prSet presAssocID="{691D9343-722A-45A3-B3A9-132FDCA9FD8B}" presName="parentLin" presStyleCnt="0"/>
      <dgm:spPr/>
    </dgm:pt>
    <dgm:pt modelId="{414ED941-4958-40A7-A8E0-F0231E2E3548}" type="pres">
      <dgm:prSet presAssocID="{691D9343-722A-45A3-B3A9-132FDCA9FD8B}" presName="parentLeftMargin" presStyleLbl="node1" presStyleIdx="1" presStyleCnt="5"/>
      <dgm:spPr/>
      <dgm:t>
        <a:bodyPr/>
        <a:lstStyle/>
        <a:p>
          <a:endParaRPr lang="en-US"/>
        </a:p>
      </dgm:t>
    </dgm:pt>
    <dgm:pt modelId="{2B2B29BF-543E-4EF7-87EE-48D07838CD8F}" type="pres">
      <dgm:prSet presAssocID="{691D9343-722A-45A3-B3A9-132FDCA9FD8B}" presName="parentText" presStyleLbl="node1" presStyleIdx="2" presStyleCnt="5">
        <dgm:presLayoutVars>
          <dgm:chMax val="0"/>
          <dgm:bulletEnabled val="1"/>
        </dgm:presLayoutVars>
      </dgm:prSet>
      <dgm:spPr/>
      <dgm:t>
        <a:bodyPr/>
        <a:lstStyle/>
        <a:p>
          <a:endParaRPr lang="en-US"/>
        </a:p>
      </dgm:t>
    </dgm:pt>
    <dgm:pt modelId="{4BFF99B4-5A36-4E54-A18E-BE68C4E9B51B}" type="pres">
      <dgm:prSet presAssocID="{691D9343-722A-45A3-B3A9-132FDCA9FD8B}" presName="negativeSpace" presStyleCnt="0"/>
      <dgm:spPr/>
    </dgm:pt>
    <dgm:pt modelId="{30755527-BFD3-4CE3-BDD7-0CBB61E7D4D6}" type="pres">
      <dgm:prSet presAssocID="{691D9343-722A-45A3-B3A9-132FDCA9FD8B}" presName="childText" presStyleLbl="conFgAcc1" presStyleIdx="2" presStyleCnt="5">
        <dgm:presLayoutVars>
          <dgm:bulletEnabled val="1"/>
        </dgm:presLayoutVars>
      </dgm:prSet>
      <dgm:spPr/>
    </dgm:pt>
    <dgm:pt modelId="{C19300C3-946A-4733-BF3D-A3FE771108C5}" type="pres">
      <dgm:prSet presAssocID="{234A68AD-3126-425A-9CC7-A49C27840834}" presName="spaceBetweenRectangles" presStyleCnt="0"/>
      <dgm:spPr/>
    </dgm:pt>
    <dgm:pt modelId="{6E12DE81-00E9-403D-B190-154482522361}" type="pres">
      <dgm:prSet presAssocID="{CC3236E6-71D3-4868-B965-BF81FF260C93}" presName="parentLin" presStyleCnt="0"/>
      <dgm:spPr/>
    </dgm:pt>
    <dgm:pt modelId="{A1F31F29-E09F-45D1-B837-02B7FB41A5EC}" type="pres">
      <dgm:prSet presAssocID="{CC3236E6-71D3-4868-B965-BF81FF260C93}" presName="parentLeftMargin" presStyleLbl="node1" presStyleIdx="2" presStyleCnt="5"/>
      <dgm:spPr/>
      <dgm:t>
        <a:bodyPr/>
        <a:lstStyle/>
        <a:p>
          <a:endParaRPr lang="en-US"/>
        </a:p>
      </dgm:t>
    </dgm:pt>
    <dgm:pt modelId="{DA3E6F1E-6A01-4FB9-834C-D2206DD48285}" type="pres">
      <dgm:prSet presAssocID="{CC3236E6-71D3-4868-B965-BF81FF260C93}" presName="parentText" presStyleLbl="node1" presStyleIdx="3" presStyleCnt="5">
        <dgm:presLayoutVars>
          <dgm:chMax val="0"/>
          <dgm:bulletEnabled val="1"/>
        </dgm:presLayoutVars>
      </dgm:prSet>
      <dgm:spPr/>
      <dgm:t>
        <a:bodyPr/>
        <a:lstStyle/>
        <a:p>
          <a:endParaRPr lang="en-US"/>
        </a:p>
      </dgm:t>
    </dgm:pt>
    <dgm:pt modelId="{BC8799F6-64B7-4C8B-B4C0-8986E9F94D3E}" type="pres">
      <dgm:prSet presAssocID="{CC3236E6-71D3-4868-B965-BF81FF260C93}" presName="negativeSpace" presStyleCnt="0"/>
      <dgm:spPr/>
    </dgm:pt>
    <dgm:pt modelId="{1CF9A1E4-6111-4206-84A3-88C68F0534DE}" type="pres">
      <dgm:prSet presAssocID="{CC3236E6-71D3-4868-B965-BF81FF260C93}" presName="childText" presStyleLbl="conFgAcc1" presStyleIdx="3" presStyleCnt="5">
        <dgm:presLayoutVars>
          <dgm:bulletEnabled val="1"/>
        </dgm:presLayoutVars>
      </dgm:prSet>
      <dgm:spPr/>
    </dgm:pt>
    <dgm:pt modelId="{19AABCA4-57F4-4E66-A476-AF0C1EB1E2E8}" type="pres">
      <dgm:prSet presAssocID="{B4DD6F8F-35AF-4329-82F4-BB35BC1EB226}" presName="spaceBetweenRectangles" presStyleCnt="0"/>
      <dgm:spPr/>
    </dgm:pt>
    <dgm:pt modelId="{1DAB9098-6379-4D1F-A5D7-D7B005AC7B81}" type="pres">
      <dgm:prSet presAssocID="{ABCF4525-9F2F-45F0-B421-0F01FC9DDA29}" presName="parentLin" presStyleCnt="0"/>
      <dgm:spPr/>
    </dgm:pt>
    <dgm:pt modelId="{33FF6D20-BA92-4A9A-9685-EE4A401CEBF4}" type="pres">
      <dgm:prSet presAssocID="{ABCF4525-9F2F-45F0-B421-0F01FC9DDA29}" presName="parentLeftMargin" presStyleLbl="node1" presStyleIdx="3" presStyleCnt="5"/>
      <dgm:spPr/>
      <dgm:t>
        <a:bodyPr/>
        <a:lstStyle/>
        <a:p>
          <a:endParaRPr lang="en-US"/>
        </a:p>
      </dgm:t>
    </dgm:pt>
    <dgm:pt modelId="{F454BF4F-A27A-4C9B-BB3F-3BF1A1EF0520}" type="pres">
      <dgm:prSet presAssocID="{ABCF4525-9F2F-45F0-B421-0F01FC9DDA29}" presName="parentText" presStyleLbl="node1" presStyleIdx="4" presStyleCnt="5">
        <dgm:presLayoutVars>
          <dgm:chMax val="0"/>
          <dgm:bulletEnabled val="1"/>
        </dgm:presLayoutVars>
      </dgm:prSet>
      <dgm:spPr/>
      <dgm:t>
        <a:bodyPr/>
        <a:lstStyle/>
        <a:p>
          <a:endParaRPr lang="en-US"/>
        </a:p>
      </dgm:t>
    </dgm:pt>
    <dgm:pt modelId="{834DB790-0FED-4ED4-98D2-4AE0EA994319}" type="pres">
      <dgm:prSet presAssocID="{ABCF4525-9F2F-45F0-B421-0F01FC9DDA29}" presName="negativeSpace" presStyleCnt="0"/>
      <dgm:spPr/>
    </dgm:pt>
    <dgm:pt modelId="{07573E60-097B-4884-ACE9-0A695B6B74C0}" type="pres">
      <dgm:prSet presAssocID="{ABCF4525-9F2F-45F0-B421-0F01FC9DDA29}" presName="childText" presStyleLbl="conFgAcc1" presStyleIdx="4" presStyleCnt="5">
        <dgm:presLayoutVars>
          <dgm:bulletEnabled val="1"/>
        </dgm:presLayoutVars>
      </dgm:prSet>
      <dgm:spPr/>
    </dgm:pt>
  </dgm:ptLst>
  <dgm:cxnLst>
    <dgm:cxn modelId="{2C733212-CA29-41C0-8CEC-5A2E47131CE9}" srcId="{5984E9D4-30F7-47C1-AB3B-026CD685F037}" destId="{3C728562-1F30-4FBB-A2E9-2A107EB22C04}" srcOrd="1" destOrd="0" parTransId="{82E79310-2A56-4F3B-A05E-E41078B6EED4}" sibTransId="{CF510E7D-4A31-4D3E-A135-1B4C318DE0C1}"/>
    <dgm:cxn modelId="{E6EB3858-F40F-41CA-A26B-BF417E201FD9}" srcId="{5984E9D4-30F7-47C1-AB3B-026CD685F037}" destId="{691D9343-722A-45A3-B3A9-132FDCA9FD8B}" srcOrd="2" destOrd="0" parTransId="{BD1132E4-4F3F-43E8-910C-D962FA08FED1}" sibTransId="{234A68AD-3126-425A-9CC7-A49C27840834}"/>
    <dgm:cxn modelId="{C00B16C1-FD89-45C5-ACB1-F0317A78E0EE}" type="presOf" srcId="{3C728562-1F30-4FBB-A2E9-2A107EB22C04}" destId="{6AE53FC0-CEFC-433F-9953-4BF99FCBF199}" srcOrd="1" destOrd="0" presId="urn:microsoft.com/office/officeart/2005/8/layout/list1"/>
    <dgm:cxn modelId="{1731B5B5-2B79-4E08-8244-C3ACDFA9BC1C}" srcId="{5984E9D4-30F7-47C1-AB3B-026CD685F037}" destId="{ABCF4525-9F2F-45F0-B421-0F01FC9DDA29}" srcOrd="4" destOrd="0" parTransId="{E50C8A7B-32F1-4C75-9098-AC267954DF8A}" sibTransId="{4FE92284-9F7D-46C0-8ECD-E80FEF547FAA}"/>
    <dgm:cxn modelId="{6BE5CC07-EFA2-46E5-B3E3-0355D4FD7AAB}" type="presOf" srcId="{9A90B1D4-3AE7-47FF-AE6E-454A092D52AA}" destId="{6E2C511E-CEE2-481B-8060-42B36CBD5ED5}" srcOrd="1" destOrd="0" presId="urn:microsoft.com/office/officeart/2005/8/layout/list1"/>
    <dgm:cxn modelId="{DEDCB952-B2FA-42EF-8980-64A9A6815A28}" type="presOf" srcId="{CC3236E6-71D3-4868-B965-BF81FF260C93}" destId="{DA3E6F1E-6A01-4FB9-834C-D2206DD48285}" srcOrd="1" destOrd="0" presId="urn:microsoft.com/office/officeart/2005/8/layout/list1"/>
    <dgm:cxn modelId="{C4CFD348-8858-491A-B708-1E3F0AAF70F6}" type="presOf" srcId="{ABCF4525-9F2F-45F0-B421-0F01FC9DDA29}" destId="{33FF6D20-BA92-4A9A-9685-EE4A401CEBF4}" srcOrd="0" destOrd="0" presId="urn:microsoft.com/office/officeart/2005/8/layout/list1"/>
    <dgm:cxn modelId="{2B7555E4-B98B-40A3-B5B6-FADC48274F7A}" type="presOf" srcId="{691D9343-722A-45A3-B3A9-132FDCA9FD8B}" destId="{414ED941-4958-40A7-A8E0-F0231E2E3548}" srcOrd="0" destOrd="0" presId="urn:microsoft.com/office/officeart/2005/8/layout/list1"/>
    <dgm:cxn modelId="{53B4E588-DC79-40F7-B6BD-6D36C0055BED}" type="presOf" srcId="{5984E9D4-30F7-47C1-AB3B-026CD685F037}" destId="{BC5373AA-3177-4091-B564-5F9E91694A11}" srcOrd="0" destOrd="0" presId="urn:microsoft.com/office/officeart/2005/8/layout/list1"/>
    <dgm:cxn modelId="{03C39D1D-88E0-400B-815C-1A40BF0CD2EB}" type="presOf" srcId="{9A90B1D4-3AE7-47FF-AE6E-454A092D52AA}" destId="{7E4C5F28-4BA9-4E37-85DA-8AD846F0813E}" srcOrd="0" destOrd="0" presId="urn:microsoft.com/office/officeart/2005/8/layout/list1"/>
    <dgm:cxn modelId="{51BE28E3-324E-4552-A450-09AF24297EE0}" type="presOf" srcId="{CC3236E6-71D3-4868-B965-BF81FF260C93}" destId="{A1F31F29-E09F-45D1-B837-02B7FB41A5EC}" srcOrd="0" destOrd="0" presId="urn:microsoft.com/office/officeart/2005/8/layout/list1"/>
    <dgm:cxn modelId="{2F86E260-5849-4E6A-A895-B9663888FCA4}" srcId="{5984E9D4-30F7-47C1-AB3B-026CD685F037}" destId="{CC3236E6-71D3-4868-B965-BF81FF260C93}" srcOrd="3" destOrd="0" parTransId="{4B7BF3D3-7437-431D-9BED-21C492AE0C0E}" sibTransId="{B4DD6F8F-35AF-4329-82F4-BB35BC1EB226}"/>
    <dgm:cxn modelId="{5719DFAE-2A41-46F3-9985-ED8DF989E686}" type="presOf" srcId="{ABCF4525-9F2F-45F0-B421-0F01FC9DDA29}" destId="{F454BF4F-A27A-4C9B-BB3F-3BF1A1EF0520}" srcOrd="1" destOrd="0" presId="urn:microsoft.com/office/officeart/2005/8/layout/list1"/>
    <dgm:cxn modelId="{8AD4DA66-6422-4784-9244-0F37D104B653}" type="presOf" srcId="{3C728562-1F30-4FBB-A2E9-2A107EB22C04}" destId="{69EFA24A-F6E0-4261-AEE9-5153B83AF4F9}" srcOrd="0" destOrd="0" presId="urn:microsoft.com/office/officeart/2005/8/layout/list1"/>
    <dgm:cxn modelId="{494EAD04-75DF-4FD7-A1EA-2893D38BAC4F}" type="presOf" srcId="{691D9343-722A-45A3-B3A9-132FDCA9FD8B}" destId="{2B2B29BF-543E-4EF7-87EE-48D07838CD8F}" srcOrd="1" destOrd="0" presId="urn:microsoft.com/office/officeart/2005/8/layout/list1"/>
    <dgm:cxn modelId="{F42AC9C0-CD3B-400A-90A6-0DF997DC9359}" srcId="{5984E9D4-30F7-47C1-AB3B-026CD685F037}" destId="{9A90B1D4-3AE7-47FF-AE6E-454A092D52AA}" srcOrd="0" destOrd="0" parTransId="{F6016D37-60EB-43A4-B5C5-7B1347BF7D34}" sibTransId="{98820BE4-9FA3-4018-8FB3-4ED7715EF29A}"/>
    <dgm:cxn modelId="{C8EE9029-AD3F-4A7B-8C09-634377E0B7E6}" type="presParOf" srcId="{BC5373AA-3177-4091-B564-5F9E91694A11}" destId="{ED7273C1-57B6-4D35-9226-DD1111DF100D}" srcOrd="0" destOrd="0" presId="urn:microsoft.com/office/officeart/2005/8/layout/list1"/>
    <dgm:cxn modelId="{E0739107-7AB8-4553-91DD-A5423AD12773}" type="presParOf" srcId="{ED7273C1-57B6-4D35-9226-DD1111DF100D}" destId="{7E4C5F28-4BA9-4E37-85DA-8AD846F0813E}" srcOrd="0" destOrd="0" presId="urn:microsoft.com/office/officeart/2005/8/layout/list1"/>
    <dgm:cxn modelId="{EF325A5C-92A9-49CC-B8E6-3B4E5333DB85}" type="presParOf" srcId="{ED7273C1-57B6-4D35-9226-DD1111DF100D}" destId="{6E2C511E-CEE2-481B-8060-42B36CBD5ED5}" srcOrd="1" destOrd="0" presId="urn:microsoft.com/office/officeart/2005/8/layout/list1"/>
    <dgm:cxn modelId="{9BFB63DA-5EB4-411B-A9C2-AFAEDC791EE5}" type="presParOf" srcId="{BC5373AA-3177-4091-B564-5F9E91694A11}" destId="{01FC8C00-AF0E-4DF7-812A-0FE6704C0AD2}" srcOrd="1" destOrd="0" presId="urn:microsoft.com/office/officeart/2005/8/layout/list1"/>
    <dgm:cxn modelId="{75C9D5A9-3E6A-45D1-8693-8429E41E7FE3}" type="presParOf" srcId="{BC5373AA-3177-4091-B564-5F9E91694A11}" destId="{F02CFF07-AE19-445C-9A02-A26A4C79B1AA}" srcOrd="2" destOrd="0" presId="urn:microsoft.com/office/officeart/2005/8/layout/list1"/>
    <dgm:cxn modelId="{05EB77BE-57A6-4F75-BE8E-B7F8B25C08C4}" type="presParOf" srcId="{BC5373AA-3177-4091-B564-5F9E91694A11}" destId="{2B6300F1-E2CD-474B-9D34-C907AAA71B9B}" srcOrd="3" destOrd="0" presId="urn:microsoft.com/office/officeart/2005/8/layout/list1"/>
    <dgm:cxn modelId="{67DB79F0-A375-439A-A4F5-9DA46D1A6064}" type="presParOf" srcId="{BC5373AA-3177-4091-B564-5F9E91694A11}" destId="{D93D6E97-8764-4954-A118-047B6FEC29F7}" srcOrd="4" destOrd="0" presId="urn:microsoft.com/office/officeart/2005/8/layout/list1"/>
    <dgm:cxn modelId="{40296DF6-E026-46F3-AD1E-480014E560FB}" type="presParOf" srcId="{D93D6E97-8764-4954-A118-047B6FEC29F7}" destId="{69EFA24A-F6E0-4261-AEE9-5153B83AF4F9}" srcOrd="0" destOrd="0" presId="urn:microsoft.com/office/officeart/2005/8/layout/list1"/>
    <dgm:cxn modelId="{0F4F2A63-F64F-474F-A61E-73F33A8FEA2D}" type="presParOf" srcId="{D93D6E97-8764-4954-A118-047B6FEC29F7}" destId="{6AE53FC0-CEFC-433F-9953-4BF99FCBF199}" srcOrd="1" destOrd="0" presId="urn:microsoft.com/office/officeart/2005/8/layout/list1"/>
    <dgm:cxn modelId="{0725B7FE-6CD6-40B8-A28E-9AA3261A4216}" type="presParOf" srcId="{BC5373AA-3177-4091-B564-5F9E91694A11}" destId="{5B405D90-362E-49EF-9019-1F5ED9D6EE86}" srcOrd="5" destOrd="0" presId="urn:microsoft.com/office/officeart/2005/8/layout/list1"/>
    <dgm:cxn modelId="{1AF591BB-76B0-4D08-81C8-88EA24F415AF}" type="presParOf" srcId="{BC5373AA-3177-4091-B564-5F9E91694A11}" destId="{C719EE04-32E8-4085-A67D-B50D8C2CBC2B}" srcOrd="6" destOrd="0" presId="urn:microsoft.com/office/officeart/2005/8/layout/list1"/>
    <dgm:cxn modelId="{CDCE8BD4-1E10-45A0-A94C-8D70B68568A4}" type="presParOf" srcId="{BC5373AA-3177-4091-B564-5F9E91694A11}" destId="{470FB110-9779-4CC2-B6A6-27FF09EE1822}" srcOrd="7" destOrd="0" presId="urn:microsoft.com/office/officeart/2005/8/layout/list1"/>
    <dgm:cxn modelId="{3B99BD54-6A5B-4482-B69E-0D7B138A13D7}" type="presParOf" srcId="{BC5373AA-3177-4091-B564-5F9E91694A11}" destId="{A537B5C7-12AC-41BA-8CFE-347148B5BDA4}" srcOrd="8" destOrd="0" presId="urn:microsoft.com/office/officeart/2005/8/layout/list1"/>
    <dgm:cxn modelId="{9E30D0B3-4B3D-4F75-B273-5CA11445E9A0}" type="presParOf" srcId="{A537B5C7-12AC-41BA-8CFE-347148B5BDA4}" destId="{414ED941-4958-40A7-A8E0-F0231E2E3548}" srcOrd="0" destOrd="0" presId="urn:microsoft.com/office/officeart/2005/8/layout/list1"/>
    <dgm:cxn modelId="{C543ED85-F7BC-4154-997F-91FC8FC1E38A}" type="presParOf" srcId="{A537B5C7-12AC-41BA-8CFE-347148B5BDA4}" destId="{2B2B29BF-543E-4EF7-87EE-48D07838CD8F}" srcOrd="1" destOrd="0" presId="urn:microsoft.com/office/officeart/2005/8/layout/list1"/>
    <dgm:cxn modelId="{FB3EBA45-FBB2-4DA2-B0F6-14E8E50D2514}" type="presParOf" srcId="{BC5373AA-3177-4091-B564-5F9E91694A11}" destId="{4BFF99B4-5A36-4E54-A18E-BE68C4E9B51B}" srcOrd="9" destOrd="0" presId="urn:microsoft.com/office/officeart/2005/8/layout/list1"/>
    <dgm:cxn modelId="{794AEF31-42D9-4D1A-84BF-11E6B2816F26}" type="presParOf" srcId="{BC5373AA-3177-4091-B564-5F9E91694A11}" destId="{30755527-BFD3-4CE3-BDD7-0CBB61E7D4D6}" srcOrd="10" destOrd="0" presId="urn:microsoft.com/office/officeart/2005/8/layout/list1"/>
    <dgm:cxn modelId="{B407231C-3F9F-4E6C-B164-7196E1965FB1}" type="presParOf" srcId="{BC5373AA-3177-4091-B564-5F9E91694A11}" destId="{C19300C3-946A-4733-BF3D-A3FE771108C5}" srcOrd="11" destOrd="0" presId="urn:microsoft.com/office/officeart/2005/8/layout/list1"/>
    <dgm:cxn modelId="{60337920-1217-449F-A459-7EA92FE9B994}" type="presParOf" srcId="{BC5373AA-3177-4091-B564-5F9E91694A11}" destId="{6E12DE81-00E9-403D-B190-154482522361}" srcOrd="12" destOrd="0" presId="urn:microsoft.com/office/officeart/2005/8/layout/list1"/>
    <dgm:cxn modelId="{B9609FF7-016D-40BB-81B9-C4F2E01E0A59}" type="presParOf" srcId="{6E12DE81-00E9-403D-B190-154482522361}" destId="{A1F31F29-E09F-45D1-B837-02B7FB41A5EC}" srcOrd="0" destOrd="0" presId="urn:microsoft.com/office/officeart/2005/8/layout/list1"/>
    <dgm:cxn modelId="{89C3F4F6-EF1D-46E6-A224-23DCF22C8068}" type="presParOf" srcId="{6E12DE81-00E9-403D-B190-154482522361}" destId="{DA3E6F1E-6A01-4FB9-834C-D2206DD48285}" srcOrd="1" destOrd="0" presId="urn:microsoft.com/office/officeart/2005/8/layout/list1"/>
    <dgm:cxn modelId="{7B92D461-5A86-4825-9B12-BA8FAFF82B85}" type="presParOf" srcId="{BC5373AA-3177-4091-B564-5F9E91694A11}" destId="{BC8799F6-64B7-4C8B-B4C0-8986E9F94D3E}" srcOrd="13" destOrd="0" presId="urn:microsoft.com/office/officeart/2005/8/layout/list1"/>
    <dgm:cxn modelId="{7C3AF02B-B383-432E-A099-0F596F7E29C2}" type="presParOf" srcId="{BC5373AA-3177-4091-B564-5F9E91694A11}" destId="{1CF9A1E4-6111-4206-84A3-88C68F0534DE}" srcOrd="14" destOrd="0" presId="urn:microsoft.com/office/officeart/2005/8/layout/list1"/>
    <dgm:cxn modelId="{EE3E029E-3B2F-4340-8841-1AB7045FCCFD}" type="presParOf" srcId="{BC5373AA-3177-4091-B564-5F9E91694A11}" destId="{19AABCA4-57F4-4E66-A476-AF0C1EB1E2E8}" srcOrd="15" destOrd="0" presId="urn:microsoft.com/office/officeart/2005/8/layout/list1"/>
    <dgm:cxn modelId="{56CA8992-C02F-4A7A-9E28-4E47286C4141}" type="presParOf" srcId="{BC5373AA-3177-4091-B564-5F9E91694A11}" destId="{1DAB9098-6379-4D1F-A5D7-D7B005AC7B81}" srcOrd="16" destOrd="0" presId="urn:microsoft.com/office/officeart/2005/8/layout/list1"/>
    <dgm:cxn modelId="{66AC44D7-9EC4-4AF0-9BCA-7D3CE970AA96}" type="presParOf" srcId="{1DAB9098-6379-4D1F-A5D7-D7B005AC7B81}" destId="{33FF6D20-BA92-4A9A-9685-EE4A401CEBF4}" srcOrd="0" destOrd="0" presId="urn:microsoft.com/office/officeart/2005/8/layout/list1"/>
    <dgm:cxn modelId="{085CF3FB-DCC6-46C9-84B9-40B1DC691F79}" type="presParOf" srcId="{1DAB9098-6379-4D1F-A5D7-D7B005AC7B81}" destId="{F454BF4F-A27A-4C9B-BB3F-3BF1A1EF0520}" srcOrd="1" destOrd="0" presId="urn:microsoft.com/office/officeart/2005/8/layout/list1"/>
    <dgm:cxn modelId="{B047300A-7BE7-47ED-898E-A6843C056709}" type="presParOf" srcId="{BC5373AA-3177-4091-B564-5F9E91694A11}" destId="{834DB790-0FED-4ED4-98D2-4AE0EA994319}" srcOrd="17" destOrd="0" presId="urn:microsoft.com/office/officeart/2005/8/layout/list1"/>
    <dgm:cxn modelId="{ACAAD059-8843-4F64-9776-7FB30ADA2F04}" type="presParOf" srcId="{BC5373AA-3177-4091-B564-5F9E91694A11}" destId="{07573E60-097B-4884-ACE9-0A695B6B74C0}"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93C2CDE-9FCA-4003-9FB7-3EEF607116E4}" type="doc">
      <dgm:prSet loTypeId="urn:microsoft.com/office/officeart/2005/8/layout/lProcess2" loCatId="list" qsTypeId="urn:microsoft.com/office/officeart/2005/8/quickstyle/3d2" qsCatId="3D" csTypeId="urn:microsoft.com/office/officeart/2005/8/colors/accent0_2" csCatId="mainScheme" phldr="1"/>
      <dgm:spPr/>
      <dgm:t>
        <a:bodyPr/>
        <a:lstStyle/>
        <a:p>
          <a:endParaRPr lang="en-US"/>
        </a:p>
      </dgm:t>
    </dgm:pt>
    <dgm:pt modelId="{FEE28F04-DD2C-4818-9E6A-34E25E410190}">
      <dgm:prSet/>
      <dgm:spPr/>
      <dgm:t>
        <a:bodyPr/>
        <a:lstStyle/>
        <a:p>
          <a:pPr rtl="1"/>
          <a:r>
            <a:rPr lang="fa-IR" b="1" dirty="0" smtClean="0">
              <a:cs typeface="B Zar" pitchFamily="2" charset="-78"/>
            </a:rPr>
            <a:t>استراتژي سرمايه‌گذاري سرمايه‌گذاران نهادي</a:t>
          </a:r>
          <a:endParaRPr lang="en-US" dirty="0">
            <a:cs typeface="B Zar" pitchFamily="2" charset="-78"/>
          </a:endParaRPr>
        </a:p>
      </dgm:t>
    </dgm:pt>
    <dgm:pt modelId="{5F5ECE2B-60B2-420A-9E19-32CC15D4D8DE}" type="parTrans" cxnId="{F955725E-6941-4B9E-B5DB-9A17E3006C59}">
      <dgm:prSet/>
      <dgm:spPr/>
      <dgm:t>
        <a:bodyPr/>
        <a:lstStyle/>
        <a:p>
          <a:endParaRPr lang="en-US">
            <a:cs typeface="B Zar" pitchFamily="2" charset="-78"/>
          </a:endParaRPr>
        </a:p>
      </dgm:t>
    </dgm:pt>
    <dgm:pt modelId="{85AE09DB-D58C-4B0D-80FF-2C8251FD57E9}" type="sibTrans" cxnId="{F955725E-6941-4B9E-B5DB-9A17E3006C59}">
      <dgm:prSet/>
      <dgm:spPr/>
      <dgm:t>
        <a:bodyPr/>
        <a:lstStyle/>
        <a:p>
          <a:endParaRPr lang="en-US">
            <a:cs typeface="B Zar" pitchFamily="2" charset="-78"/>
          </a:endParaRPr>
        </a:p>
      </dgm:t>
    </dgm:pt>
    <dgm:pt modelId="{CA075ADB-91ED-49E4-B459-39CAB98C2249}">
      <dgm:prSet/>
      <dgm:spPr/>
      <dgm:t>
        <a:bodyPr/>
        <a:lstStyle/>
        <a:p>
          <a:pPr rtl="1"/>
          <a:r>
            <a:rPr lang="fa-IR" dirty="0" smtClean="0">
              <a:cs typeface="B Zar" pitchFamily="2" charset="-78"/>
            </a:rPr>
            <a:t>تورش‌هاي رفتاري</a:t>
          </a:r>
          <a:endParaRPr lang="en-US" dirty="0">
            <a:cs typeface="B Zar" pitchFamily="2" charset="-78"/>
          </a:endParaRPr>
        </a:p>
      </dgm:t>
    </dgm:pt>
    <dgm:pt modelId="{29D2C353-C62C-41DB-AA34-15D6AA59B44E}" type="parTrans" cxnId="{C180CBE5-4C0C-4087-BEAE-BA4AF931298F}">
      <dgm:prSet/>
      <dgm:spPr/>
      <dgm:t>
        <a:bodyPr/>
        <a:lstStyle/>
        <a:p>
          <a:endParaRPr lang="en-US">
            <a:cs typeface="B Zar" pitchFamily="2" charset="-78"/>
          </a:endParaRPr>
        </a:p>
      </dgm:t>
    </dgm:pt>
    <dgm:pt modelId="{6564CA39-2E79-426B-94DB-E9C7502281F0}" type="sibTrans" cxnId="{C180CBE5-4C0C-4087-BEAE-BA4AF931298F}">
      <dgm:prSet/>
      <dgm:spPr/>
      <dgm:t>
        <a:bodyPr/>
        <a:lstStyle/>
        <a:p>
          <a:endParaRPr lang="en-US">
            <a:cs typeface="B Zar" pitchFamily="2" charset="-78"/>
          </a:endParaRPr>
        </a:p>
      </dgm:t>
    </dgm:pt>
    <dgm:pt modelId="{1A0EB6D4-DBE6-4059-A950-0F92F503E2B9}">
      <dgm:prSet/>
      <dgm:spPr/>
      <dgm:t>
        <a:bodyPr/>
        <a:lstStyle/>
        <a:p>
          <a:pPr rtl="1"/>
          <a:r>
            <a:rPr lang="fa-IR" dirty="0" smtClean="0">
              <a:cs typeface="B Zar" pitchFamily="2" charset="-78"/>
            </a:rPr>
            <a:t>بي‌منطقي</a:t>
          </a:r>
          <a:endParaRPr lang="en-US" dirty="0">
            <a:cs typeface="B Zar" pitchFamily="2" charset="-78"/>
          </a:endParaRPr>
        </a:p>
      </dgm:t>
    </dgm:pt>
    <dgm:pt modelId="{0821471E-42B9-40EF-A7C1-D20F80ED4DB9}" type="parTrans" cxnId="{84104D4A-1F29-483B-89C2-BDE3B9B4DE11}">
      <dgm:prSet/>
      <dgm:spPr/>
      <dgm:t>
        <a:bodyPr/>
        <a:lstStyle/>
        <a:p>
          <a:endParaRPr lang="en-US">
            <a:cs typeface="B Zar" pitchFamily="2" charset="-78"/>
          </a:endParaRPr>
        </a:p>
      </dgm:t>
    </dgm:pt>
    <dgm:pt modelId="{C2085452-6E18-4A68-886D-F043B11C6262}" type="sibTrans" cxnId="{84104D4A-1F29-483B-89C2-BDE3B9B4DE11}">
      <dgm:prSet/>
      <dgm:spPr/>
      <dgm:t>
        <a:bodyPr/>
        <a:lstStyle/>
        <a:p>
          <a:endParaRPr lang="en-US">
            <a:cs typeface="B Zar" pitchFamily="2" charset="-78"/>
          </a:endParaRPr>
        </a:p>
      </dgm:t>
    </dgm:pt>
    <dgm:pt modelId="{1555B318-0AB1-45B5-92D0-3BBDC2244618}">
      <dgm:prSet/>
      <dgm:spPr/>
      <dgm:t>
        <a:bodyPr/>
        <a:lstStyle/>
        <a:p>
          <a:pPr rtl="1"/>
          <a:r>
            <a:rPr lang="fa-IR" dirty="0" smtClean="0">
              <a:cs typeface="B Zar" pitchFamily="2" charset="-78"/>
            </a:rPr>
            <a:t>اعتماد مفرط</a:t>
          </a:r>
          <a:endParaRPr lang="en-US" dirty="0">
            <a:cs typeface="B Zar" pitchFamily="2" charset="-78"/>
          </a:endParaRPr>
        </a:p>
      </dgm:t>
    </dgm:pt>
    <dgm:pt modelId="{34B2A8B3-C922-4A85-BDDA-3C85CD06E7CF}" type="parTrans" cxnId="{A6B70CDD-2635-4433-83AB-9FBEE07266C4}">
      <dgm:prSet/>
      <dgm:spPr/>
      <dgm:t>
        <a:bodyPr/>
        <a:lstStyle/>
        <a:p>
          <a:endParaRPr lang="en-US">
            <a:cs typeface="B Zar" pitchFamily="2" charset="-78"/>
          </a:endParaRPr>
        </a:p>
      </dgm:t>
    </dgm:pt>
    <dgm:pt modelId="{5869D8A4-1303-47FB-B48D-D5D600B8072E}" type="sibTrans" cxnId="{A6B70CDD-2635-4433-83AB-9FBEE07266C4}">
      <dgm:prSet/>
      <dgm:spPr/>
      <dgm:t>
        <a:bodyPr/>
        <a:lstStyle/>
        <a:p>
          <a:endParaRPr lang="en-US">
            <a:cs typeface="B Zar" pitchFamily="2" charset="-78"/>
          </a:endParaRPr>
        </a:p>
      </dgm:t>
    </dgm:pt>
    <dgm:pt modelId="{C263AA5F-FDD2-431D-BA9D-BB711B641E99}">
      <dgm:prSet/>
      <dgm:spPr/>
      <dgm:t>
        <a:bodyPr/>
        <a:lstStyle/>
        <a:p>
          <a:pPr rtl="1"/>
          <a:r>
            <a:rPr lang="fa-IR" b="1" dirty="0" smtClean="0">
              <a:cs typeface="B Zar" pitchFamily="2" charset="-78"/>
            </a:rPr>
            <a:t>استراتژي سرمايه‌گذاري سرمايه‌گذاران حقیقی</a:t>
          </a:r>
          <a:endParaRPr lang="en-US" dirty="0">
            <a:cs typeface="B Zar" pitchFamily="2" charset="-78"/>
          </a:endParaRPr>
        </a:p>
      </dgm:t>
    </dgm:pt>
    <dgm:pt modelId="{92004A16-5CA4-4132-B62F-08BF95504593}" type="parTrans" cxnId="{2C0754E6-6AAD-4BF2-9951-789E22654A63}">
      <dgm:prSet/>
      <dgm:spPr/>
      <dgm:t>
        <a:bodyPr/>
        <a:lstStyle/>
        <a:p>
          <a:endParaRPr lang="en-US">
            <a:cs typeface="B Zar" pitchFamily="2" charset="-78"/>
          </a:endParaRPr>
        </a:p>
      </dgm:t>
    </dgm:pt>
    <dgm:pt modelId="{E6BB4116-DC8C-4BB1-AB24-0EEE6FFA1E6F}" type="sibTrans" cxnId="{2C0754E6-6AAD-4BF2-9951-789E22654A63}">
      <dgm:prSet/>
      <dgm:spPr/>
      <dgm:t>
        <a:bodyPr/>
        <a:lstStyle/>
        <a:p>
          <a:endParaRPr lang="en-US">
            <a:cs typeface="B Zar" pitchFamily="2" charset="-78"/>
          </a:endParaRPr>
        </a:p>
      </dgm:t>
    </dgm:pt>
    <dgm:pt modelId="{C3725D74-8587-4423-9B78-505F7F0FC35B}">
      <dgm:prSet/>
      <dgm:spPr/>
      <dgm:t>
        <a:bodyPr/>
        <a:lstStyle/>
        <a:p>
          <a:pPr rtl="1"/>
          <a:r>
            <a:rPr lang="fa-IR" dirty="0" smtClean="0">
              <a:cs typeface="B Zar" pitchFamily="2" charset="-78"/>
            </a:rPr>
            <a:t>گرايش افراد به رسيدن به ديگران </a:t>
          </a:r>
          <a:endParaRPr lang="en-US" dirty="0">
            <a:cs typeface="B Zar" pitchFamily="2" charset="-78"/>
          </a:endParaRPr>
        </a:p>
      </dgm:t>
    </dgm:pt>
    <dgm:pt modelId="{9069F224-5273-465C-B1B9-2BEC19F67DF2}" type="parTrans" cxnId="{27AD3546-8AAF-422A-88D6-FCE31C306C53}">
      <dgm:prSet/>
      <dgm:spPr/>
      <dgm:t>
        <a:bodyPr/>
        <a:lstStyle/>
        <a:p>
          <a:endParaRPr lang="en-US">
            <a:cs typeface="B Zar" pitchFamily="2" charset="-78"/>
          </a:endParaRPr>
        </a:p>
      </dgm:t>
    </dgm:pt>
    <dgm:pt modelId="{059D2905-27E3-423C-9C85-4308CE236968}" type="sibTrans" cxnId="{27AD3546-8AAF-422A-88D6-FCE31C306C53}">
      <dgm:prSet/>
      <dgm:spPr/>
      <dgm:t>
        <a:bodyPr/>
        <a:lstStyle/>
        <a:p>
          <a:endParaRPr lang="en-US">
            <a:cs typeface="B Zar" pitchFamily="2" charset="-78"/>
          </a:endParaRPr>
        </a:p>
      </dgm:t>
    </dgm:pt>
    <dgm:pt modelId="{970FDEE8-6BED-4163-9C97-665C860E1652}">
      <dgm:prSet/>
      <dgm:spPr/>
      <dgm:t>
        <a:bodyPr/>
        <a:lstStyle/>
        <a:p>
          <a:pPr rtl="1"/>
          <a:r>
            <a:rPr lang="fa-IR" dirty="0" smtClean="0">
              <a:cs typeface="B Zar" pitchFamily="2" charset="-78"/>
            </a:rPr>
            <a:t>جايگاه عواطف</a:t>
          </a:r>
          <a:endParaRPr lang="en-US" dirty="0">
            <a:cs typeface="B Zar" pitchFamily="2" charset="-78"/>
          </a:endParaRPr>
        </a:p>
      </dgm:t>
    </dgm:pt>
    <dgm:pt modelId="{52C75D47-C033-4A73-8EC9-8170835976CA}" type="parTrans" cxnId="{FFC1264B-B62F-4367-8F17-17C4D570815B}">
      <dgm:prSet/>
      <dgm:spPr/>
      <dgm:t>
        <a:bodyPr/>
        <a:lstStyle/>
        <a:p>
          <a:endParaRPr lang="en-US">
            <a:cs typeface="B Zar" pitchFamily="2" charset="-78"/>
          </a:endParaRPr>
        </a:p>
      </dgm:t>
    </dgm:pt>
    <dgm:pt modelId="{637D627B-E472-4C79-8DB1-97986B006E83}" type="sibTrans" cxnId="{FFC1264B-B62F-4367-8F17-17C4D570815B}">
      <dgm:prSet/>
      <dgm:spPr/>
      <dgm:t>
        <a:bodyPr/>
        <a:lstStyle/>
        <a:p>
          <a:endParaRPr lang="en-US">
            <a:cs typeface="B Zar" pitchFamily="2" charset="-78"/>
          </a:endParaRPr>
        </a:p>
      </dgm:t>
    </dgm:pt>
    <dgm:pt modelId="{9F454ED5-C843-41B4-88CE-6862E3216FD5}">
      <dgm:prSet/>
      <dgm:spPr/>
      <dgm:t>
        <a:bodyPr/>
        <a:lstStyle/>
        <a:p>
          <a:pPr rtl="1"/>
          <a:r>
            <a:rPr lang="fa-IR" dirty="0" smtClean="0">
              <a:cs typeface="B Zar" pitchFamily="2" charset="-78"/>
            </a:rPr>
            <a:t>تورش‌هاي اين استراتژي‌ها </a:t>
          </a:r>
          <a:endParaRPr lang="en-US" dirty="0">
            <a:cs typeface="B Zar" pitchFamily="2" charset="-78"/>
          </a:endParaRPr>
        </a:p>
      </dgm:t>
    </dgm:pt>
    <dgm:pt modelId="{4D37A82D-DC09-4279-BC59-5C8CAFCBE480}" type="parTrans" cxnId="{AAB4C9FA-218F-4475-8342-149D35A83D0E}">
      <dgm:prSet/>
      <dgm:spPr/>
      <dgm:t>
        <a:bodyPr/>
        <a:lstStyle/>
        <a:p>
          <a:endParaRPr lang="en-US">
            <a:cs typeface="B Zar" pitchFamily="2" charset="-78"/>
          </a:endParaRPr>
        </a:p>
      </dgm:t>
    </dgm:pt>
    <dgm:pt modelId="{95DF1748-F678-455D-9C96-58B36CF7A450}" type="sibTrans" cxnId="{AAB4C9FA-218F-4475-8342-149D35A83D0E}">
      <dgm:prSet/>
      <dgm:spPr/>
      <dgm:t>
        <a:bodyPr/>
        <a:lstStyle/>
        <a:p>
          <a:endParaRPr lang="en-US">
            <a:cs typeface="B Zar" pitchFamily="2" charset="-78"/>
          </a:endParaRPr>
        </a:p>
      </dgm:t>
    </dgm:pt>
    <dgm:pt modelId="{D0D215AB-DEEA-4256-B74C-C6371EB688ED}" type="pres">
      <dgm:prSet presAssocID="{293C2CDE-9FCA-4003-9FB7-3EEF607116E4}" presName="theList" presStyleCnt="0">
        <dgm:presLayoutVars>
          <dgm:dir/>
          <dgm:animLvl val="lvl"/>
          <dgm:resizeHandles val="exact"/>
        </dgm:presLayoutVars>
      </dgm:prSet>
      <dgm:spPr/>
      <dgm:t>
        <a:bodyPr/>
        <a:lstStyle/>
        <a:p>
          <a:endParaRPr lang="en-US"/>
        </a:p>
      </dgm:t>
    </dgm:pt>
    <dgm:pt modelId="{38F8D8B5-57FD-4635-BB13-3D5EEF1A2853}" type="pres">
      <dgm:prSet presAssocID="{FEE28F04-DD2C-4818-9E6A-34E25E410190}" presName="compNode" presStyleCnt="0"/>
      <dgm:spPr/>
    </dgm:pt>
    <dgm:pt modelId="{A8856740-2CFD-4AE0-8D3A-F1930E71A2D6}" type="pres">
      <dgm:prSet presAssocID="{FEE28F04-DD2C-4818-9E6A-34E25E410190}" presName="aNode" presStyleLbl="bgShp" presStyleIdx="0" presStyleCnt="2"/>
      <dgm:spPr/>
      <dgm:t>
        <a:bodyPr/>
        <a:lstStyle/>
        <a:p>
          <a:endParaRPr lang="en-US"/>
        </a:p>
      </dgm:t>
    </dgm:pt>
    <dgm:pt modelId="{53045384-DFD6-475E-B7A8-EC5D1372515D}" type="pres">
      <dgm:prSet presAssocID="{FEE28F04-DD2C-4818-9E6A-34E25E410190}" presName="textNode" presStyleLbl="bgShp" presStyleIdx="0" presStyleCnt="2"/>
      <dgm:spPr/>
      <dgm:t>
        <a:bodyPr/>
        <a:lstStyle/>
        <a:p>
          <a:endParaRPr lang="en-US"/>
        </a:p>
      </dgm:t>
    </dgm:pt>
    <dgm:pt modelId="{58C43391-7CB9-4FE2-A8FB-BBF996ADDFE8}" type="pres">
      <dgm:prSet presAssocID="{FEE28F04-DD2C-4818-9E6A-34E25E410190}" presName="compChildNode" presStyleCnt="0"/>
      <dgm:spPr/>
    </dgm:pt>
    <dgm:pt modelId="{77671E0E-DDA5-4999-AF91-9BC6E0B942DF}" type="pres">
      <dgm:prSet presAssocID="{FEE28F04-DD2C-4818-9E6A-34E25E410190}" presName="theInnerList" presStyleCnt="0"/>
      <dgm:spPr/>
    </dgm:pt>
    <dgm:pt modelId="{9F2FBA65-504D-4CAD-B0FC-06D487EF90A7}" type="pres">
      <dgm:prSet presAssocID="{CA075ADB-91ED-49E4-B459-39CAB98C2249}" presName="childNode" presStyleLbl="node1" presStyleIdx="0" presStyleCnt="6">
        <dgm:presLayoutVars>
          <dgm:bulletEnabled val="1"/>
        </dgm:presLayoutVars>
      </dgm:prSet>
      <dgm:spPr/>
      <dgm:t>
        <a:bodyPr/>
        <a:lstStyle/>
        <a:p>
          <a:endParaRPr lang="en-US"/>
        </a:p>
      </dgm:t>
    </dgm:pt>
    <dgm:pt modelId="{A377614E-DF00-4420-96A4-304F55E2B927}" type="pres">
      <dgm:prSet presAssocID="{CA075ADB-91ED-49E4-B459-39CAB98C2249}" presName="aSpace2" presStyleCnt="0"/>
      <dgm:spPr/>
    </dgm:pt>
    <dgm:pt modelId="{C3CD59CF-CE79-4025-A54F-BC0012EB4970}" type="pres">
      <dgm:prSet presAssocID="{1A0EB6D4-DBE6-4059-A950-0F92F503E2B9}" presName="childNode" presStyleLbl="node1" presStyleIdx="1" presStyleCnt="6">
        <dgm:presLayoutVars>
          <dgm:bulletEnabled val="1"/>
        </dgm:presLayoutVars>
      </dgm:prSet>
      <dgm:spPr/>
      <dgm:t>
        <a:bodyPr/>
        <a:lstStyle/>
        <a:p>
          <a:endParaRPr lang="en-US"/>
        </a:p>
      </dgm:t>
    </dgm:pt>
    <dgm:pt modelId="{49D41100-75C9-4871-B2E1-B9C30BFA8BBF}" type="pres">
      <dgm:prSet presAssocID="{1A0EB6D4-DBE6-4059-A950-0F92F503E2B9}" presName="aSpace2" presStyleCnt="0"/>
      <dgm:spPr/>
    </dgm:pt>
    <dgm:pt modelId="{FD37C703-B6E7-4317-A720-7C360059975C}" type="pres">
      <dgm:prSet presAssocID="{1555B318-0AB1-45B5-92D0-3BBDC2244618}" presName="childNode" presStyleLbl="node1" presStyleIdx="2" presStyleCnt="6">
        <dgm:presLayoutVars>
          <dgm:bulletEnabled val="1"/>
        </dgm:presLayoutVars>
      </dgm:prSet>
      <dgm:spPr/>
      <dgm:t>
        <a:bodyPr/>
        <a:lstStyle/>
        <a:p>
          <a:endParaRPr lang="en-US"/>
        </a:p>
      </dgm:t>
    </dgm:pt>
    <dgm:pt modelId="{849E6EE0-7940-4359-AA12-4BCBB80C5998}" type="pres">
      <dgm:prSet presAssocID="{FEE28F04-DD2C-4818-9E6A-34E25E410190}" presName="aSpace" presStyleCnt="0"/>
      <dgm:spPr/>
    </dgm:pt>
    <dgm:pt modelId="{4A5AEBEA-446F-4117-BFB8-BC711DC7BB27}" type="pres">
      <dgm:prSet presAssocID="{C263AA5F-FDD2-431D-BA9D-BB711B641E99}" presName="compNode" presStyleCnt="0"/>
      <dgm:spPr/>
    </dgm:pt>
    <dgm:pt modelId="{B422731A-9291-4F39-A2B2-7A19D21EE2EC}" type="pres">
      <dgm:prSet presAssocID="{C263AA5F-FDD2-431D-BA9D-BB711B641E99}" presName="aNode" presStyleLbl="bgShp" presStyleIdx="1" presStyleCnt="2"/>
      <dgm:spPr/>
      <dgm:t>
        <a:bodyPr/>
        <a:lstStyle/>
        <a:p>
          <a:endParaRPr lang="en-US"/>
        </a:p>
      </dgm:t>
    </dgm:pt>
    <dgm:pt modelId="{1E8BC39F-44C8-437F-B1EA-5FB5853602CA}" type="pres">
      <dgm:prSet presAssocID="{C263AA5F-FDD2-431D-BA9D-BB711B641E99}" presName="textNode" presStyleLbl="bgShp" presStyleIdx="1" presStyleCnt="2"/>
      <dgm:spPr/>
      <dgm:t>
        <a:bodyPr/>
        <a:lstStyle/>
        <a:p>
          <a:endParaRPr lang="en-US"/>
        </a:p>
      </dgm:t>
    </dgm:pt>
    <dgm:pt modelId="{045E07D3-3797-41D1-9944-1777CD2238AB}" type="pres">
      <dgm:prSet presAssocID="{C263AA5F-FDD2-431D-BA9D-BB711B641E99}" presName="compChildNode" presStyleCnt="0"/>
      <dgm:spPr/>
    </dgm:pt>
    <dgm:pt modelId="{CD08779D-D9E6-4652-A2E6-985D5DE677CF}" type="pres">
      <dgm:prSet presAssocID="{C263AA5F-FDD2-431D-BA9D-BB711B641E99}" presName="theInnerList" presStyleCnt="0"/>
      <dgm:spPr/>
    </dgm:pt>
    <dgm:pt modelId="{E4337C31-CE47-4B08-976B-5B8FA9462662}" type="pres">
      <dgm:prSet presAssocID="{C3725D74-8587-4423-9B78-505F7F0FC35B}" presName="childNode" presStyleLbl="node1" presStyleIdx="3" presStyleCnt="6">
        <dgm:presLayoutVars>
          <dgm:bulletEnabled val="1"/>
        </dgm:presLayoutVars>
      </dgm:prSet>
      <dgm:spPr/>
      <dgm:t>
        <a:bodyPr/>
        <a:lstStyle/>
        <a:p>
          <a:endParaRPr lang="en-US"/>
        </a:p>
      </dgm:t>
    </dgm:pt>
    <dgm:pt modelId="{D04379E1-5366-4691-96D2-9BDCDFDA2543}" type="pres">
      <dgm:prSet presAssocID="{C3725D74-8587-4423-9B78-505F7F0FC35B}" presName="aSpace2" presStyleCnt="0"/>
      <dgm:spPr/>
    </dgm:pt>
    <dgm:pt modelId="{3864EC58-22AD-4A2D-977B-0211A5613CDE}" type="pres">
      <dgm:prSet presAssocID="{970FDEE8-6BED-4163-9C97-665C860E1652}" presName="childNode" presStyleLbl="node1" presStyleIdx="4" presStyleCnt="6">
        <dgm:presLayoutVars>
          <dgm:bulletEnabled val="1"/>
        </dgm:presLayoutVars>
      </dgm:prSet>
      <dgm:spPr/>
      <dgm:t>
        <a:bodyPr/>
        <a:lstStyle/>
        <a:p>
          <a:endParaRPr lang="en-US"/>
        </a:p>
      </dgm:t>
    </dgm:pt>
    <dgm:pt modelId="{8DCBA648-CF9D-4F30-9E56-112D2D9BC91F}" type="pres">
      <dgm:prSet presAssocID="{970FDEE8-6BED-4163-9C97-665C860E1652}" presName="aSpace2" presStyleCnt="0"/>
      <dgm:spPr/>
    </dgm:pt>
    <dgm:pt modelId="{9D5640E3-0D2D-4480-AF97-EEA32FF178A7}" type="pres">
      <dgm:prSet presAssocID="{9F454ED5-C843-41B4-88CE-6862E3216FD5}" presName="childNode" presStyleLbl="node1" presStyleIdx="5" presStyleCnt="6">
        <dgm:presLayoutVars>
          <dgm:bulletEnabled val="1"/>
        </dgm:presLayoutVars>
      </dgm:prSet>
      <dgm:spPr/>
      <dgm:t>
        <a:bodyPr/>
        <a:lstStyle/>
        <a:p>
          <a:endParaRPr lang="en-US"/>
        </a:p>
      </dgm:t>
    </dgm:pt>
  </dgm:ptLst>
  <dgm:cxnLst>
    <dgm:cxn modelId="{A323BDCD-2BC2-4D0B-8049-3A9506E35625}" type="presOf" srcId="{C3725D74-8587-4423-9B78-505F7F0FC35B}" destId="{E4337C31-CE47-4B08-976B-5B8FA9462662}" srcOrd="0" destOrd="0" presId="urn:microsoft.com/office/officeart/2005/8/layout/lProcess2"/>
    <dgm:cxn modelId="{75CECB14-DC5C-46B9-A63D-EF9A33029DB1}" type="presOf" srcId="{FEE28F04-DD2C-4818-9E6A-34E25E410190}" destId="{A8856740-2CFD-4AE0-8D3A-F1930E71A2D6}" srcOrd="0" destOrd="0" presId="urn:microsoft.com/office/officeart/2005/8/layout/lProcess2"/>
    <dgm:cxn modelId="{84104D4A-1F29-483B-89C2-BDE3B9B4DE11}" srcId="{FEE28F04-DD2C-4818-9E6A-34E25E410190}" destId="{1A0EB6D4-DBE6-4059-A950-0F92F503E2B9}" srcOrd="1" destOrd="0" parTransId="{0821471E-42B9-40EF-A7C1-D20F80ED4DB9}" sibTransId="{C2085452-6E18-4A68-886D-F043B11C6262}"/>
    <dgm:cxn modelId="{9C0327E2-8989-439A-8367-5395A6B04DD5}" type="presOf" srcId="{9F454ED5-C843-41B4-88CE-6862E3216FD5}" destId="{9D5640E3-0D2D-4480-AF97-EEA32FF178A7}" srcOrd="0" destOrd="0" presId="urn:microsoft.com/office/officeart/2005/8/layout/lProcess2"/>
    <dgm:cxn modelId="{FFC1264B-B62F-4367-8F17-17C4D570815B}" srcId="{C263AA5F-FDD2-431D-BA9D-BB711B641E99}" destId="{970FDEE8-6BED-4163-9C97-665C860E1652}" srcOrd="1" destOrd="0" parTransId="{52C75D47-C033-4A73-8EC9-8170835976CA}" sibTransId="{637D627B-E472-4C79-8DB1-97986B006E83}"/>
    <dgm:cxn modelId="{2C0754E6-6AAD-4BF2-9951-789E22654A63}" srcId="{293C2CDE-9FCA-4003-9FB7-3EEF607116E4}" destId="{C263AA5F-FDD2-431D-BA9D-BB711B641E99}" srcOrd="1" destOrd="0" parTransId="{92004A16-5CA4-4132-B62F-08BF95504593}" sibTransId="{E6BB4116-DC8C-4BB1-AB24-0EEE6FFA1E6F}"/>
    <dgm:cxn modelId="{72B25CAF-4A78-4286-B850-DA1B30AE6B19}" type="presOf" srcId="{1555B318-0AB1-45B5-92D0-3BBDC2244618}" destId="{FD37C703-B6E7-4317-A720-7C360059975C}" srcOrd="0" destOrd="0" presId="urn:microsoft.com/office/officeart/2005/8/layout/lProcess2"/>
    <dgm:cxn modelId="{0E8FF682-85DB-4FA8-ABA7-C988F0570CF9}" type="presOf" srcId="{C263AA5F-FDD2-431D-BA9D-BB711B641E99}" destId="{B422731A-9291-4F39-A2B2-7A19D21EE2EC}" srcOrd="0" destOrd="0" presId="urn:microsoft.com/office/officeart/2005/8/layout/lProcess2"/>
    <dgm:cxn modelId="{A6B70CDD-2635-4433-83AB-9FBEE07266C4}" srcId="{FEE28F04-DD2C-4818-9E6A-34E25E410190}" destId="{1555B318-0AB1-45B5-92D0-3BBDC2244618}" srcOrd="2" destOrd="0" parTransId="{34B2A8B3-C922-4A85-BDDA-3C85CD06E7CF}" sibTransId="{5869D8A4-1303-47FB-B48D-D5D600B8072E}"/>
    <dgm:cxn modelId="{AAB4C9FA-218F-4475-8342-149D35A83D0E}" srcId="{C263AA5F-FDD2-431D-BA9D-BB711B641E99}" destId="{9F454ED5-C843-41B4-88CE-6862E3216FD5}" srcOrd="2" destOrd="0" parTransId="{4D37A82D-DC09-4279-BC59-5C8CAFCBE480}" sibTransId="{95DF1748-F678-455D-9C96-58B36CF7A450}"/>
    <dgm:cxn modelId="{66160EBD-EADB-4FDE-9688-499EE2156189}" type="presOf" srcId="{CA075ADB-91ED-49E4-B459-39CAB98C2249}" destId="{9F2FBA65-504D-4CAD-B0FC-06D487EF90A7}" srcOrd="0" destOrd="0" presId="urn:microsoft.com/office/officeart/2005/8/layout/lProcess2"/>
    <dgm:cxn modelId="{F955725E-6941-4B9E-B5DB-9A17E3006C59}" srcId="{293C2CDE-9FCA-4003-9FB7-3EEF607116E4}" destId="{FEE28F04-DD2C-4818-9E6A-34E25E410190}" srcOrd="0" destOrd="0" parTransId="{5F5ECE2B-60B2-420A-9E19-32CC15D4D8DE}" sibTransId="{85AE09DB-D58C-4B0D-80FF-2C8251FD57E9}"/>
    <dgm:cxn modelId="{1204AC9F-87CC-4142-BDA8-70FFB9ED6C59}" type="presOf" srcId="{970FDEE8-6BED-4163-9C97-665C860E1652}" destId="{3864EC58-22AD-4A2D-977B-0211A5613CDE}" srcOrd="0" destOrd="0" presId="urn:microsoft.com/office/officeart/2005/8/layout/lProcess2"/>
    <dgm:cxn modelId="{C180CBE5-4C0C-4087-BEAE-BA4AF931298F}" srcId="{FEE28F04-DD2C-4818-9E6A-34E25E410190}" destId="{CA075ADB-91ED-49E4-B459-39CAB98C2249}" srcOrd="0" destOrd="0" parTransId="{29D2C353-C62C-41DB-AA34-15D6AA59B44E}" sibTransId="{6564CA39-2E79-426B-94DB-E9C7502281F0}"/>
    <dgm:cxn modelId="{26AAAAC3-EF5D-463A-9C7E-7506F30699D8}" type="presOf" srcId="{C263AA5F-FDD2-431D-BA9D-BB711B641E99}" destId="{1E8BC39F-44C8-437F-B1EA-5FB5853602CA}" srcOrd="1" destOrd="0" presId="urn:microsoft.com/office/officeart/2005/8/layout/lProcess2"/>
    <dgm:cxn modelId="{D012EC57-4811-4252-A20D-FA3CC2080B82}" type="presOf" srcId="{1A0EB6D4-DBE6-4059-A950-0F92F503E2B9}" destId="{C3CD59CF-CE79-4025-A54F-BC0012EB4970}" srcOrd="0" destOrd="0" presId="urn:microsoft.com/office/officeart/2005/8/layout/lProcess2"/>
    <dgm:cxn modelId="{27AD3546-8AAF-422A-88D6-FCE31C306C53}" srcId="{C263AA5F-FDD2-431D-BA9D-BB711B641E99}" destId="{C3725D74-8587-4423-9B78-505F7F0FC35B}" srcOrd="0" destOrd="0" parTransId="{9069F224-5273-465C-B1B9-2BEC19F67DF2}" sibTransId="{059D2905-27E3-423C-9C85-4308CE236968}"/>
    <dgm:cxn modelId="{35D00450-7383-491C-ADC5-3451649B742B}" type="presOf" srcId="{293C2CDE-9FCA-4003-9FB7-3EEF607116E4}" destId="{D0D215AB-DEEA-4256-B74C-C6371EB688ED}" srcOrd="0" destOrd="0" presId="urn:microsoft.com/office/officeart/2005/8/layout/lProcess2"/>
    <dgm:cxn modelId="{9768C5B2-8D62-499A-B076-C5524627E343}" type="presOf" srcId="{FEE28F04-DD2C-4818-9E6A-34E25E410190}" destId="{53045384-DFD6-475E-B7A8-EC5D1372515D}" srcOrd="1" destOrd="0" presId="urn:microsoft.com/office/officeart/2005/8/layout/lProcess2"/>
    <dgm:cxn modelId="{5F815C7A-7DBB-4FF3-901F-EFC5663375E0}" type="presParOf" srcId="{D0D215AB-DEEA-4256-B74C-C6371EB688ED}" destId="{38F8D8B5-57FD-4635-BB13-3D5EEF1A2853}" srcOrd="0" destOrd="0" presId="urn:microsoft.com/office/officeart/2005/8/layout/lProcess2"/>
    <dgm:cxn modelId="{3FB286A3-808D-4CD2-B6BA-10CB2D0ADF09}" type="presParOf" srcId="{38F8D8B5-57FD-4635-BB13-3D5EEF1A2853}" destId="{A8856740-2CFD-4AE0-8D3A-F1930E71A2D6}" srcOrd="0" destOrd="0" presId="urn:microsoft.com/office/officeart/2005/8/layout/lProcess2"/>
    <dgm:cxn modelId="{E113BEF8-5D6F-46FE-824A-92C0C9C6478B}" type="presParOf" srcId="{38F8D8B5-57FD-4635-BB13-3D5EEF1A2853}" destId="{53045384-DFD6-475E-B7A8-EC5D1372515D}" srcOrd="1" destOrd="0" presId="urn:microsoft.com/office/officeart/2005/8/layout/lProcess2"/>
    <dgm:cxn modelId="{99EC6AA6-39BC-462D-A679-ED50AA2DCECD}" type="presParOf" srcId="{38F8D8B5-57FD-4635-BB13-3D5EEF1A2853}" destId="{58C43391-7CB9-4FE2-A8FB-BBF996ADDFE8}" srcOrd="2" destOrd="0" presId="urn:microsoft.com/office/officeart/2005/8/layout/lProcess2"/>
    <dgm:cxn modelId="{FAC69AF4-D245-4C87-B6F3-7F1A5F66686C}" type="presParOf" srcId="{58C43391-7CB9-4FE2-A8FB-BBF996ADDFE8}" destId="{77671E0E-DDA5-4999-AF91-9BC6E0B942DF}" srcOrd="0" destOrd="0" presId="urn:microsoft.com/office/officeart/2005/8/layout/lProcess2"/>
    <dgm:cxn modelId="{54A86324-1D63-42C4-97EE-87FFEB6F1010}" type="presParOf" srcId="{77671E0E-DDA5-4999-AF91-9BC6E0B942DF}" destId="{9F2FBA65-504D-4CAD-B0FC-06D487EF90A7}" srcOrd="0" destOrd="0" presId="urn:microsoft.com/office/officeart/2005/8/layout/lProcess2"/>
    <dgm:cxn modelId="{D99A2757-351E-45E6-B6DB-599E21E50506}" type="presParOf" srcId="{77671E0E-DDA5-4999-AF91-9BC6E0B942DF}" destId="{A377614E-DF00-4420-96A4-304F55E2B927}" srcOrd="1" destOrd="0" presId="urn:microsoft.com/office/officeart/2005/8/layout/lProcess2"/>
    <dgm:cxn modelId="{A54433AB-DEDF-4E72-B671-B51CBDF1A712}" type="presParOf" srcId="{77671E0E-DDA5-4999-AF91-9BC6E0B942DF}" destId="{C3CD59CF-CE79-4025-A54F-BC0012EB4970}" srcOrd="2" destOrd="0" presId="urn:microsoft.com/office/officeart/2005/8/layout/lProcess2"/>
    <dgm:cxn modelId="{DE8569A2-9076-4145-8740-4D019B14ACBC}" type="presParOf" srcId="{77671E0E-DDA5-4999-AF91-9BC6E0B942DF}" destId="{49D41100-75C9-4871-B2E1-B9C30BFA8BBF}" srcOrd="3" destOrd="0" presId="urn:microsoft.com/office/officeart/2005/8/layout/lProcess2"/>
    <dgm:cxn modelId="{378ABD0F-2D96-4408-945B-4AF4DB980299}" type="presParOf" srcId="{77671E0E-DDA5-4999-AF91-9BC6E0B942DF}" destId="{FD37C703-B6E7-4317-A720-7C360059975C}" srcOrd="4" destOrd="0" presId="urn:microsoft.com/office/officeart/2005/8/layout/lProcess2"/>
    <dgm:cxn modelId="{91EFD1F6-BE5A-4A97-BB11-EDBE94D1EB55}" type="presParOf" srcId="{D0D215AB-DEEA-4256-B74C-C6371EB688ED}" destId="{849E6EE0-7940-4359-AA12-4BCBB80C5998}" srcOrd="1" destOrd="0" presId="urn:microsoft.com/office/officeart/2005/8/layout/lProcess2"/>
    <dgm:cxn modelId="{A3B96516-F563-4B95-BC7A-C9832C171BB1}" type="presParOf" srcId="{D0D215AB-DEEA-4256-B74C-C6371EB688ED}" destId="{4A5AEBEA-446F-4117-BFB8-BC711DC7BB27}" srcOrd="2" destOrd="0" presId="urn:microsoft.com/office/officeart/2005/8/layout/lProcess2"/>
    <dgm:cxn modelId="{7B45603A-FC75-4795-8780-152DFA8B15DA}" type="presParOf" srcId="{4A5AEBEA-446F-4117-BFB8-BC711DC7BB27}" destId="{B422731A-9291-4F39-A2B2-7A19D21EE2EC}" srcOrd="0" destOrd="0" presId="urn:microsoft.com/office/officeart/2005/8/layout/lProcess2"/>
    <dgm:cxn modelId="{408D1B0A-55E5-4BC7-9EE5-43B77FC6457B}" type="presParOf" srcId="{4A5AEBEA-446F-4117-BFB8-BC711DC7BB27}" destId="{1E8BC39F-44C8-437F-B1EA-5FB5853602CA}" srcOrd="1" destOrd="0" presId="urn:microsoft.com/office/officeart/2005/8/layout/lProcess2"/>
    <dgm:cxn modelId="{7C4543D8-0A03-4212-AB43-0FB85ECCC30E}" type="presParOf" srcId="{4A5AEBEA-446F-4117-BFB8-BC711DC7BB27}" destId="{045E07D3-3797-41D1-9944-1777CD2238AB}" srcOrd="2" destOrd="0" presId="urn:microsoft.com/office/officeart/2005/8/layout/lProcess2"/>
    <dgm:cxn modelId="{B13D5D99-B0AB-4BA0-A37E-7D4F388E38C4}" type="presParOf" srcId="{045E07D3-3797-41D1-9944-1777CD2238AB}" destId="{CD08779D-D9E6-4652-A2E6-985D5DE677CF}" srcOrd="0" destOrd="0" presId="urn:microsoft.com/office/officeart/2005/8/layout/lProcess2"/>
    <dgm:cxn modelId="{E49F2D04-2F8B-40D3-83FA-CBB70998CCF6}" type="presParOf" srcId="{CD08779D-D9E6-4652-A2E6-985D5DE677CF}" destId="{E4337C31-CE47-4B08-976B-5B8FA9462662}" srcOrd="0" destOrd="0" presId="urn:microsoft.com/office/officeart/2005/8/layout/lProcess2"/>
    <dgm:cxn modelId="{B953DE62-8C97-4201-811F-51EAC96BAD64}" type="presParOf" srcId="{CD08779D-D9E6-4652-A2E6-985D5DE677CF}" destId="{D04379E1-5366-4691-96D2-9BDCDFDA2543}" srcOrd="1" destOrd="0" presId="urn:microsoft.com/office/officeart/2005/8/layout/lProcess2"/>
    <dgm:cxn modelId="{743AEC3A-5E03-4A15-9A2F-CD315575394B}" type="presParOf" srcId="{CD08779D-D9E6-4652-A2E6-985D5DE677CF}" destId="{3864EC58-22AD-4A2D-977B-0211A5613CDE}" srcOrd="2" destOrd="0" presId="urn:microsoft.com/office/officeart/2005/8/layout/lProcess2"/>
    <dgm:cxn modelId="{D2B55E40-D88A-4DE3-8BF4-8B98D675F6A8}" type="presParOf" srcId="{CD08779D-D9E6-4652-A2E6-985D5DE677CF}" destId="{8DCBA648-CF9D-4F30-9E56-112D2D9BC91F}" srcOrd="3" destOrd="0" presId="urn:microsoft.com/office/officeart/2005/8/layout/lProcess2"/>
    <dgm:cxn modelId="{34FA02DF-E715-4369-AC45-0A0033BD45E8}" type="presParOf" srcId="{CD08779D-D9E6-4652-A2E6-985D5DE677CF}" destId="{9D5640E3-0D2D-4480-AF97-EEA32FF178A7}"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8F6F753-913E-4BB7-BD90-25F91F83FCB5}" type="doc">
      <dgm:prSet loTypeId="urn:microsoft.com/office/officeart/2005/8/layout/list1" loCatId="list" qsTypeId="urn:microsoft.com/office/officeart/2005/8/quickstyle/3d1" qsCatId="3D" csTypeId="urn:microsoft.com/office/officeart/2005/8/colors/colorful1" csCatId="colorful"/>
      <dgm:spPr/>
      <dgm:t>
        <a:bodyPr/>
        <a:lstStyle/>
        <a:p>
          <a:endParaRPr lang="en-US"/>
        </a:p>
      </dgm:t>
    </dgm:pt>
    <dgm:pt modelId="{0A8DFF7A-0F99-4428-9E77-CAC2871F3034}">
      <dgm:prSet/>
      <dgm:spPr/>
      <dgm:t>
        <a:bodyPr/>
        <a:lstStyle/>
        <a:p>
          <a:pPr algn="ctr" rtl="1"/>
          <a:r>
            <a:rPr lang="fa-IR" dirty="0" smtClean="0">
              <a:cs typeface="B Zar" pitchFamily="2" charset="-78"/>
            </a:rPr>
            <a:t>قبضة مالكيت</a:t>
          </a:r>
          <a:endParaRPr lang="en-US" dirty="0">
            <a:cs typeface="B Zar" pitchFamily="2" charset="-78"/>
          </a:endParaRPr>
        </a:p>
      </dgm:t>
    </dgm:pt>
    <dgm:pt modelId="{B687A8DE-37A6-41AF-AFA0-4AEABD4BCEFF}" type="parTrans" cxnId="{4F991B4C-086D-4290-8544-18A142A60CE4}">
      <dgm:prSet/>
      <dgm:spPr/>
      <dgm:t>
        <a:bodyPr/>
        <a:lstStyle/>
        <a:p>
          <a:pPr algn="ctr"/>
          <a:endParaRPr lang="en-US"/>
        </a:p>
      </dgm:t>
    </dgm:pt>
    <dgm:pt modelId="{33BDE967-05A0-4A2F-A58B-4C68F5486AC4}" type="sibTrans" cxnId="{4F991B4C-086D-4290-8544-18A142A60CE4}">
      <dgm:prSet/>
      <dgm:spPr/>
      <dgm:t>
        <a:bodyPr/>
        <a:lstStyle/>
        <a:p>
          <a:pPr algn="ctr"/>
          <a:endParaRPr lang="en-US"/>
        </a:p>
      </dgm:t>
    </dgm:pt>
    <dgm:pt modelId="{31FB0C14-839A-4490-8B4C-8625B3BBBFD3}">
      <dgm:prSet/>
      <dgm:spPr/>
      <dgm:t>
        <a:bodyPr/>
        <a:lstStyle/>
        <a:p>
          <a:pPr algn="ctr" rtl="1"/>
          <a:r>
            <a:rPr lang="fa-IR" dirty="0" smtClean="0">
              <a:cs typeface="B Zar" pitchFamily="2" charset="-78"/>
            </a:rPr>
            <a:t>عرضه‌هاي اوليه</a:t>
          </a:r>
          <a:endParaRPr lang="en-US" dirty="0">
            <a:cs typeface="B Zar" pitchFamily="2" charset="-78"/>
          </a:endParaRPr>
        </a:p>
      </dgm:t>
    </dgm:pt>
    <dgm:pt modelId="{BAD2BFBD-1695-404D-AE86-3428F63E36AB}" type="parTrans" cxnId="{3F136EC8-DFCE-452D-B2C3-121DE0732AE9}">
      <dgm:prSet/>
      <dgm:spPr/>
      <dgm:t>
        <a:bodyPr/>
        <a:lstStyle/>
        <a:p>
          <a:pPr algn="ctr"/>
          <a:endParaRPr lang="en-US"/>
        </a:p>
      </dgm:t>
    </dgm:pt>
    <dgm:pt modelId="{8C9761C4-FDA3-4965-94CE-9026F084352C}" type="sibTrans" cxnId="{3F136EC8-DFCE-452D-B2C3-121DE0732AE9}">
      <dgm:prSet/>
      <dgm:spPr/>
      <dgm:t>
        <a:bodyPr/>
        <a:lstStyle/>
        <a:p>
          <a:pPr algn="ctr"/>
          <a:endParaRPr lang="en-US"/>
        </a:p>
      </dgm:t>
    </dgm:pt>
    <dgm:pt modelId="{B4D87AFE-B3E0-4949-99CC-65CE92F67208}">
      <dgm:prSet/>
      <dgm:spPr/>
      <dgm:t>
        <a:bodyPr/>
        <a:lstStyle/>
        <a:p>
          <a:pPr algn="ctr" rtl="1"/>
          <a:r>
            <a:rPr lang="fa-IR" dirty="0" smtClean="0">
              <a:cs typeface="B Zar" pitchFamily="2" charset="-78"/>
            </a:rPr>
            <a:t>اختيار معامله و آتي‌ها</a:t>
          </a:r>
          <a:endParaRPr lang="en-US" dirty="0">
            <a:cs typeface="B Zar" pitchFamily="2" charset="-78"/>
          </a:endParaRPr>
        </a:p>
      </dgm:t>
    </dgm:pt>
    <dgm:pt modelId="{77EC77EA-3762-4140-ABA9-E100F7C3CFDD}" type="parTrans" cxnId="{E9946CC6-3943-4A96-908A-24ABB6821078}">
      <dgm:prSet/>
      <dgm:spPr/>
      <dgm:t>
        <a:bodyPr/>
        <a:lstStyle/>
        <a:p>
          <a:pPr algn="ctr"/>
          <a:endParaRPr lang="en-US"/>
        </a:p>
      </dgm:t>
    </dgm:pt>
    <dgm:pt modelId="{CFAAA4F7-FE46-460F-8ED4-ED4323B01BD0}" type="sibTrans" cxnId="{E9946CC6-3943-4A96-908A-24ABB6821078}">
      <dgm:prSet/>
      <dgm:spPr/>
      <dgm:t>
        <a:bodyPr/>
        <a:lstStyle/>
        <a:p>
          <a:pPr algn="ctr"/>
          <a:endParaRPr lang="en-US"/>
        </a:p>
      </dgm:t>
    </dgm:pt>
    <dgm:pt modelId="{0F7F0BA0-D938-44B9-9F8E-8A8658914603}">
      <dgm:prSet/>
      <dgm:spPr/>
      <dgm:t>
        <a:bodyPr/>
        <a:lstStyle/>
        <a:p>
          <a:pPr algn="ctr" rtl="1"/>
          <a:r>
            <a:rPr lang="fa-IR" dirty="0" smtClean="0">
              <a:cs typeface="B Zar" pitchFamily="2" charset="-78"/>
            </a:rPr>
            <a:t>بازار ارز</a:t>
          </a:r>
          <a:endParaRPr lang="en-US" dirty="0">
            <a:cs typeface="B Zar" pitchFamily="2" charset="-78"/>
          </a:endParaRPr>
        </a:p>
      </dgm:t>
    </dgm:pt>
    <dgm:pt modelId="{610F5BD9-D73C-48C4-9698-67EA37D2D744}" type="parTrans" cxnId="{B555C82D-C53D-4D37-AFBF-F7F612B1FC12}">
      <dgm:prSet/>
      <dgm:spPr/>
      <dgm:t>
        <a:bodyPr/>
        <a:lstStyle/>
        <a:p>
          <a:pPr algn="ctr"/>
          <a:endParaRPr lang="en-US"/>
        </a:p>
      </dgm:t>
    </dgm:pt>
    <dgm:pt modelId="{87A33823-F0B1-4743-9911-1A797E9D8EC1}" type="sibTrans" cxnId="{B555C82D-C53D-4D37-AFBF-F7F612B1FC12}">
      <dgm:prSet/>
      <dgm:spPr/>
      <dgm:t>
        <a:bodyPr/>
        <a:lstStyle/>
        <a:p>
          <a:pPr algn="ctr"/>
          <a:endParaRPr lang="en-US"/>
        </a:p>
      </dgm:t>
    </dgm:pt>
    <dgm:pt modelId="{CE81FA64-4E4A-41E0-8D8E-1302463B8C49}" type="pres">
      <dgm:prSet presAssocID="{C8F6F753-913E-4BB7-BD90-25F91F83FCB5}" presName="linear" presStyleCnt="0">
        <dgm:presLayoutVars>
          <dgm:dir/>
          <dgm:animLvl val="lvl"/>
          <dgm:resizeHandles val="exact"/>
        </dgm:presLayoutVars>
      </dgm:prSet>
      <dgm:spPr/>
      <dgm:t>
        <a:bodyPr/>
        <a:lstStyle/>
        <a:p>
          <a:endParaRPr lang="en-US"/>
        </a:p>
      </dgm:t>
    </dgm:pt>
    <dgm:pt modelId="{42A744A8-3693-4A0C-9D56-76223814E516}" type="pres">
      <dgm:prSet presAssocID="{0A8DFF7A-0F99-4428-9E77-CAC2871F3034}" presName="parentLin" presStyleCnt="0"/>
      <dgm:spPr/>
    </dgm:pt>
    <dgm:pt modelId="{40815250-5EE5-4FA8-B6E2-F4627687DD8F}" type="pres">
      <dgm:prSet presAssocID="{0A8DFF7A-0F99-4428-9E77-CAC2871F3034}" presName="parentLeftMargin" presStyleLbl="node1" presStyleIdx="0" presStyleCnt="4"/>
      <dgm:spPr/>
      <dgm:t>
        <a:bodyPr/>
        <a:lstStyle/>
        <a:p>
          <a:endParaRPr lang="en-US"/>
        </a:p>
      </dgm:t>
    </dgm:pt>
    <dgm:pt modelId="{DEB42675-48EF-41DE-AD0B-37377EEAFC67}" type="pres">
      <dgm:prSet presAssocID="{0A8DFF7A-0F99-4428-9E77-CAC2871F3034}" presName="parentText" presStyleLbl="node1" presStyleIdx="0" presStyleCnt="4">
        <dgm:presLayoutVars>
          <dgm:chMax val="0"/>
          <dgm:bulletEnabled val="1"/>
        </dgm:presLayoutVars>
      </dgm:prSet>
      <dgm:spPr>
        <a:prstGeom prst="doubleWave">
          <a:avLst/>
        </a:prstGeom>
      </dgm:spPr>
      <dgm:t>
        <a:bodyPr/>
        <a:lstStyle/>
        <a:p>
          <a:endParaRPr lang="en-US"/>
        </a:p>
      </dgm:t>
    </dgm:pt>
    <dgm:pt modelId="{88F8FC1D-7EC0-4AC1-8A2B-47AE708F7A88}" type="pres">
      <dgm:prSet presAssocID="{0A8DFF7A-0F99-4428-9E77-CAC2871F3034}" presName="negativeSpace" presStyleCnt="0"/>
      <dgm:spPr/>
    </dgm:pt>
    <dgm:pt modelId="{11FF4B7A-C393-4FB4-BCC4-D50F99E51BFA}" type="pres">
      <dgm:prSet presAssocID="{0A8DFF7A-0F99-4428-9E77-CAC2871F3034}" presName="childText" presStyleLbl="conFgAcc1" presStyleIdx="0" presStyleCnt="4">
        <dgm:presLayoutVars>
          <dgm:bulletEnabled val="1"/>
        </dgm:presLayoutVars>
      </dgm:prSet>
      <dgm:spPr/>
    </dgm:pt>
    <dgm:pt modelId="{0B0CD804-C205-4A88-B566-493A9734EE90}" type="pres">
      <dgm:prSet presAssocID="{33BDE967-05A0-4A2F-A58B-4C68F5486AC4}" presName="spaceBetweenRectangles" presStyleCnt="0"/>
      <dgm:spPr/>
    </dgm:pt>
    <dgm:pt modelId="{19F354ED-68DB-45CE-A7DE-B13C10CA1A03}" type="pres">
      <dgm:prSet presAssocID="{31FB0C14-839A-4490-8B4C-8625B3BBBFD3}" presName="parentLin" presStyleCnt="0"/>
      <dgm:spPr/>
    </dgm:pt>
    <dgm:pt modelId="{A305365F-7CDE-47F6-8433-A22AC4FE7B6B}" type="pres">
      <dgm:prSet presAssocID="{31FB0C14-839A-4490-8B4C-8625B3BBBFD3}" presName="parentLeftMargin" presStyleLbl="node1" presStyleIdx="0" presStyleCnt="4"/>
      <dgm:spPr/>
      <dgm:t>
        <a:bodyPr/>
        <a:lstStyle/>
        <a:p>
          <a:endParaRPr lang="en-US"/>
        </a:p>
      </dgm:t>
    </dgm:pt>
    <dgm:pt modelId="{63F888C3-9584-47E8-8DDF-988A739347C1}" type="pres">
      <dgm:prSet presAssocID="{31FB0C14-839A-4490-8B4C-8625B3BBBFD3}" presName="parentText" presStyleLbl="node1" presStyleIdx="1" presStyleCnt="4">
        <dgm:presLayoutVars>
          <dgm:chMax val="0"/>
          <dgm:bulletEnabled val="1"/>
        </dgm:presLayoutVars>
      </dgm:prSet>
      <dgm:spPr>
        <a:prstGeom prst="doubleWave">
          <a:avLst/>
        </a:prstGeom>
      </dgm:spPr>
      <dgm:t>
        <a:bodyPr/>
        <a:lstStyle/>
        <a:p>
          <a:endParaRPr lang="en-US"/>
        </a:p>
      </dgm:t>
    </dgm:pt>
    <dgm:pt modelId="{D683AB59-6985-4136-A861-52F8BE7C0E40}" type="pres">
      <dgm:prSet presAssocID="{31FB0C14-839A-4490-8B4C-8625B3BBBFD3}" presName="negativeSpace" presStyleCnt="0"/>
      <dgm:spPr/>
    </dgm:pt>
    <dgm:pt modelId="{3388DD23-B4BF-4B5B-849F-90A7774B2CDD}" type="pres">
      <dgm:prSet presAssocID="{31FB0C14-839A-4490-8B4C-8625B3BBBFD3}" presName="childText" presStyleLbl="conFgAcc1" presStyleIdx="1" presStyleCnt="4">
        <dgm:presLayoutVars>
          <dgm:bulletEnabled val="1"/>
        </dgm:presLayoutVars>
      </dgm:prSet>
      <dgm:spPr/>
    </dgm:pt>
    <dgm:pt modelId="{7A9AE7F3-D095-4895-8762-37EE5833B43A}" type="pres">
      <dgm:prSet presAssocID="{8C9761C4-FDA3-4965-94CE-9026F084352C}" presName="spaceBetweenRectangles" presStyleCnt="0"/>
      <dgm:spPr/>
    </dgm:pt>
    <dgm:pt modelId="{00BA5485-79A9-4E28-9A72-C735E83C8965}" type="pres">
      <dgm:prSet presAssocID="{B4D87AFE-B3E0-4949-99CC-65CE92F67208}" presName="parentLin" presStyleCnt="0"/>
      <dgm:spPr/>
    </dgm:pt>
    <dgm:pt modelId="{39E9A138-4790-4637-96A5-D19B95BD5B9D}" type="pres">
      <dgm:prSet presAssocID="{B4D87AFE-B3E0-4949-99CC-65CE92F67208}" presName="parentLeftMargin" presStyleLbl="node1" presStyleIdx="1" presStyleCnt="4"/>
      <dgm:spPr/>
      <dgm:t>
        <a:bodyPr/>
        <a:lstStyle/>
        <a:p>
          <a:endParaRPr lang="en-US"/>
        </a:p>
      </dgm:t>
    </dgm:pt>
    <dgm:pt modelId="{79FC0409-D31A-4D37-8B57-4D258B357047}" type="pres">
      <dgm:prSet presAssocID="{B4D87AFE-B3E0-4949-99CC-65CE92F67208}" presName="parentText" presStyleLbl="node1" presStyleIdx="2" presStyleCnt="4">
        <dgm:presLayoutVars>
          <dgm:chMax val="0"/>
          <dgm:bulletEnabled val="1"/>
        </dgm:presLayoutVars>
      </dgm:prSet>
      <dgm:spPr>
        <a:prstGeom prst="doubleWave">
          <a:avLst/>
        </a:prstGeom>
      </dgm:spPr>
      <dgm:t>
        <a:bodyPr/>
        <a:lstStyle/>
        <a:p>
          <a:endParaRPr lang="en-US"/>
        </a:p>
      </dgm:t>
    </dgm:pt>
    <dgm:pt modelId="{3664151E-9296-42CB-8134-5B0B3CB48C73}" type="pres">
      <dgm:prSet presAssocID="{B4D87AFE-B3E0-4949-99CC-65CE92F67208}" presName="negativeSpace" presStyleCnt="0"/>
      <dgm:spPr/>
    </dgm:pt>
    <dgm:pt modelId="{B2910B11-37F1-40DA-A8C8-3875766406F5}" type="pres">
      <dgm:prSet presAssocID="{B4D87AFE-B3E0-4949-99CC-65CE92F67208}" presName="childText" presStyleLbl="conFgAcc1" presStyleIdx="2" presStyleCnt="4">
        <dgm:presLayoutVars>
          <dgm:bulletEnabled val="1"/>
        </dgm:presLayoutVars>
      </dgm:prSet>
      <dgm:spPr/>
    </dgm:pt>
    <dgm:pt modelId="{49059816-A9E9-4667-B56E-7BDDBA0CD708}" type="pres">
      <dgm:prSet presAssocID="{CFAAA4F7-FE46-460F-8ED4-ED4323B01BD0}" presName="spaceBetweenRectangles" presStyleCnt="0"/>
      <dgm:spPr/>
    </dgm:pt>
    <dgm:pt modelId="{9D4C31B4-37AC-4BC5-8459-5DAEBAF0F3F6}" type="pres">
      <dgm:prSet presAssocID="{0F7F0BA0-D938-44B9-9F8E-8A8658914603}" presName="parentLin" presStyleCnt="0"/>
      <dgm:spPr/>
    </dgm:pt>
    <dgm:pt modelId="{D39A02AB-03EC-489D-A056-CBE5F4B545C4}" type="pres">
      <dgm:prSet presAssocID="{0F7F0BA0-D938-44B9-9F8E-8A8658914603}" presName="parentLeftMargin" presStyleLbl="node1" presStyleIdx="2" presStyleCnt="4"/>
      <dgm:spPr/>
      <dgm:t>
        <a:bodyPr/>
        <a:lstStyle/>
        <a:p>
          <a:endParaRPr lang="en-US"/>
        </a:p>
      </dgm:t>
    </dgm:pt>
    <dgm:pt modelId="{0F1A582A-2A69-499B-A11F-3CDF6FDCEF9D}" type="pres">
      <dgm:prSet presAssocID="{0F7F0BA0-D938-44B9-9F8E-8A8658914603}" presName="parentText" presStyleLbl="node1" presStyleIdx="3" presStyleCnt="4">
        <dgm:presLayoutVars>
          <dgm:chMax val="0"/>
          <dgm:bulletEnabled val="1"/>
        </dgm:presLayoutVars>
      </dgm:prSet>
      <dgm:spPr>
        <a:prstGeom prst="doubleWave">
          <a:avLst/>
        </a:prstGeom>
      </dgm:spPr>
      <dgm:t>
        <a:bodyPr/>
        <a:lstStyle/>
        <a:p>
          <a:endParaRPr lang="en-US"/>
        </a:p>
      </dgm:t>
    </dgm:pt>
    <dgm:pt modelId="{56AD7B94-A9BB-4919-9123-A2792BE72CFD}" type="pres">
      <dgm:prSet presAssocID="{0F7F0BA0-D938-44B9-9F8E-8A8658914603}" presName="negativeSpace" presStyleCnt="0"/>
      <dgm:spPr/>
    </dgm:pt>
    <dgm:pt modelId="{D7ADEE7A-B132-475F-AC16-6BA0F7717369}" type="pres">
      <dgm:prSet presAssocID="{0F7F0BA0-D938-44B9-9F8E-8A8658914603}" presName="childText" presStyleLbl="conFgAcc1" presStyleIdx="3" presStyleCnt="4">
        <dgm:presLayoutVars>
          <dgm:bulletEnabled val="1"/>
        </dgm:presLayoutVars>
      </dgm:prSet>
      <dgm:spPr/>
    </dgm:pt>
  </dgm:ptLst>
  <dgm:cxnLst>
    <dgm:cxn modelId="{E9946CC6-3943-4A96-908A-24ABB6821078}" srcId="{C8F6F753-913E-4BB7-BD90-25F91F83FCB5}" destId="{B4D87AFE-B3E0-4949-99CC-65CE92F67208}" srcOrd="2" destOrd="0" parTransId="{77EC77EA-3762-4140-ABA9-E100F7C3CFDD}" sibTransId="{CFAAA4F7-FE46-460F-8ED4-ED4323B01BD0}"/>
    <dgm:cxn modelId="{20C655A5-56B1-473F-BACC-E25EDFDED57F}" type="presOf" srcId="{0F7F0BA0-D938-44B9-9F8E-8A8658914603}" destId="{D39A02AB-03EC-489D-A056-CBE5F4B545C4}" srcOrd="0" destOrd="0" presId="urn:microsoft.com/office/officeart/2005/8/layout/list1"/>
    <dgm:cxn modelId="{BB5B2046-E4F5-4F43-8A51-60657227C96E}" type="presOf" srcId="{31FB0C14-839A-4490-8B4C-8625B3BBBFD3}" destId="{63F888C3-9584-47E8-8DDF-988A739347C1}" srcOrd="1" destOrd="0" presId="urn:microsoft.com/office/officeart/2005/8/layout/list1"/>
    <dgm:cxn modelId="{603F6E8F-E7DF-4EAE-8C0B-3E293C9B416B}" type="presOf" srcId="{0A8DFF7A-0F99-4428-9E77-CAC2871F3034}" destId="{DEB42675-48EF-41DE-AD0B-37377EEAFC67}" srcOrd="1" destOrd="0" presId="urn:microsoft.com/office/officeart/2005/8/layout/list1"/>
    <dgm:cxn modelId="{4F991B4C-086D-4290-8544-18A142A60CE4}" srcId="{C8F6F753-913E-4BB7-BD90-25F91F83FCB5}" destId="{0A8DFF7A-0F99-4428-9E77-CAC2871F3034}" srcOrd="0" destOrd="0" parTransId="{B687A8DE-37A6-41AF-AFA0-4AEABD4BCEFF}" sibTransId="{33BDE967-05A0-4A2F-A58B-4C68F5486AC4}"/>
    <dgm:cxn modelId="{B9AE2A6B-EB6A-4A75-B48A-2D424EAA191F}" type="presOf" srcId="{B4D87AFE-B3E0-4949-99CC-65CE92F67208}" destId="{79FC0409-D31A-4D37-8B57-4D258B357047}" srcOrd="1" destOrd="0" presId="urn:microsoft.com/office/officeart/2005/8/layout/list1"/>
    <dgm:cxn modelId="{242E5233-80A2-4D53-AEFE-BF0D8893EC16}" type="presOf" srcId="{0F7F0BA0-D938-44B9-9F8E-8A8658914603}" destId="{0F1A582A-2A69-499B-A11F-3CDF6FDCEF9D}" srcOrd="1" destOrd="0" presId="urn:microsoft.com/office/officeart/2005/8/layout/list1"/>
    <dgm:cxn modelId="{75E80B36-7D21-4521-857D-720581658218}" type="presOf" srcId="{B4D87AFE-B3E0-4949-99CC-65CE92F67208}" destId="{39E9A138-4790-4637-96A5-D19B95BD5B9D}" srcOrd="0" destOrd="0" presId="urn:microsoft.com/office/officeart/2005/8/layout/list1"/>
    <dgm:cxn modelId="{3F136EC8-DFCE-452D-B2C3-121DE0732AE9}" srcId="{C8F6F753-913E-4BB7-BD90-25F91F83FCB5}" destId="{31FB0C14-839A-4490-8B4C-8625B3BBBFD3}" srcOrd="1" destOrd="0" parTransId="{BAD2BFBD-1695-404D-AE86-3428F63E36AB}" sibTransId="{8C9761C4-FDA3-4965-94CE-9026F084352C}"/>
    <dgm:cxn modelId="{57CBD28A-5F53-45C3-8842-D7FE1FDACEF7}" type="presOf" srcId="{C8F6F753-913E-4BB7-BD90-25F91F83FCB5}" destId="{CE81FA64-4E4A-41E0-8D8E-1302463B8C49}" srcOrd="0" destOrd="0" presId="urn:microsoft.com/office/officeart/2005/8/layout/list1"/>
    <dgm:cxn modelId="{2ED83B69-4DE9-4A10-B41A-9F232492E174}" type="presOf" srcId="{0A8DFF7A-0F99-4428-9E77-CAC2871F3034}" destId="{40815250-5EE5-4FA8-B6E2-F4627687DD8F}" srcOrd="0" destOrd="0" presId="urn:microsoft.com/office/officeart/2005/8/layout/list1"/>
    <dgm:cxn modelId="{B555C82D-C53D-4D37-AFBF-F7F612B1FC12}" srcId="{C8F6F753-913E-4BB7-BD90-25F91F83FCB5}" destId="{0F7F0BA0-D938-44B9-9F8E-8A8658914603}" srcOrd="3" destOrd="0" parTransId="{610F5BD9-D73C-48C4-9698-67EA37D2D744}" sibTransId="{87A33823-F0B1-4743-9911-1A797E9D8EC1}"/>
    <dgm:cxn modelId="{117906E8-ED2F-43CC-B5F2-1EE35E414F1F}" type="presOf" srcId="{31FB0C14-839A-4490-8B4C-8625B3BBBFD3}" destId="{A305365F-7CDE-47F6-8433-A22AC4FE7B6B}" srcOrd="0" destOrd="0" presId="urn:microsoft.com/office/officeart/2005/8/layout/list1"/>
    <dgm:cxn modelId="{09343532-2BEF-4214-8A78-4F3824173D81}" type="presParOf" srcId="{CE81FA64-4E4A-41E0-8D8E-1302463B8C49}" destId="{42A744A8-3693-4A0C-9D56-76223814E516}" srcOrd="0" destOrd="0" presId="urn:microsoft.com/office/officeart/2005/8/layout/list1"/>
    <dgm:cxn modelId="{C71429E8-C48A-422C-B964-6F17B752D073}" type="presParOf" srcId="{42A744A8-3693-4A0C-9D56-76223814E516}" destId="{40815250-5EE5-4FA8-B6E2-F4627687DD8F}" srcOrd="0" destOrd="0" presId="urn:microsoft.com/office/officeart/2005/8/layout/list1"/>
    <dgm:cxn modelId="{23BA4E30-C72F-473C-967A-277F7D86017C}" type="presParOf" srcId="{42A744A8-3693-4A0C-9D56-76223814E516}" destId="{DEB42675-48EF-41DE-AD0B-37377EEAFC67}" srcOrd="1" destOrd="0" presId="urn:microsoft.com/office/officeart/2005/8/layout/list1"/>
    <dgm:cxn modelId="{59030E4E-222B-4F78-BF4C-045F04A71CC1}" type="presParOf" srcId="{CE81FA64-4E4A-41E0-8D8E-1302463B8C49}" destId="{88F8FC1D-7EC0-4AC1-8A2B-47AE708F7A88}" srcOrd="1" destOrd="0" presId="urn:microsoft.com/office/officeart/2005/8/layout/list1"/>
    <dgm:cxn modelId="{7024C04C-D2E9-4F1D-9253-3A67A1ACD9A6}" type="presParOf" srcId="{CE81FA64-4E4A-41E0-8D8E-1302463B8C49}" destId="{11FF4B7A-C393-4FB4-BCC4-D50F99E51BFA}" srcOrd="2" destOrd="0" presId="urn:microsoft.com/office/officeart/2005/8/layout/list1"/>
    <dgm:cxn modelId="{DE8B660A-C62B-4496-8BBA-98B045AAAD1F}" type="presParOf" srcId="{CE81FA64-4E4A-41E0-8D8E-1302463B8C49}" destId="{0B0CD804-C205-4A88-B566-493A9734EE90}" srcOrd="3" destOrd="0" presId="urn:microsoft.com/office/officeart/2005/8/layout/list1"/>
    <dgm:cxn modelId="{42B6F5F0-E290-4B2E-87BC-BD393CFDA82B}" type="presParOf" srcId="{CE81FA64-4E4A-41E0-8D8E-1302463B8C49}" destId="{19F354ED-68DB-45CE-A7DE-B13C10CA1A03}" srcOrd="4" destOrd="0" presId="urn:microsoft.com/office/officeart/2005/8/layout/list1"/>
    <dgm:cxn modelId="{8A976157-DB21-4BBE-B0C7-6FCA19FDC2B4}" type="presParOf" srcId="{19F354ED-68DB-45CE-A7DE-B13C10CA1A03}" destId="{A305365F-7CDE-47F6-8433-A22AC4FE7B6B}" srcOrd="0" destOrd="0" presId="urn:microsoft.com/office/officeart/2005/8/layout/list1"/>
    <dgm:cxn modelId="{99AFB52F-D6EA-46E7-9593-5A294FAC6681}" type="presParOf" srcId="{19F354ED-68DB-45CE-A7DE-B13C10CA1A03}" destId="{63F888C3-9584-47E8-8DDF-988A739347C1}" srcOrd="1" destOrd="0" presId="urn:microsoft.com/office/officeart/2005/8/layout/list1"/>
    <dgm:cxn modelId="{1B423F93-D238-4450-B018-497D97D982BC}" type="presParOf" srcId="{CE81FA64-4E4A-41E0-8D8E-1302463B8C49}" destId="{D683AB59-6985-4136-A861-52F8BE7C0E40}" srcOrd="5" destOrd="0" presId="urn:microsoft.com/office/officeart/2005/8/layout/list1"/>
    <dgm:cxn modelId="{7D602E24-8246-4FFE-B72E-CE8357C42759}" type="presParOf" srcId="{CE81FA64-4E4A-41E0-8D8E-1302463B8C49}" destId="{3388DD23-B4BF-4B5B-849F-90A7774B2CDD}" srcOrd="6" destOrd="0" presId="urn:microsoft.com/office/officeart/2005/8/layout/list1"/>
    <dgm:cxn modelId="{F4F5563E-5A4E-4A31-AC3C-E1BBC608CEFC}" type="presParOf" srcId="{CE81FA64-4E4A-41E0-8D8E-1302463B8C49}" destId="{7A9AE7F3-D095-4895-8762-37EE5833B43A}" srcOrd="7" destOrd="0" presId="urn:microsoft.com/office/officeart/2005/8/layout/list1"/>
    <dgm:cxn modelId="{492ED4FF-A2E8-4AB2-B54D-3D456811BDE2}" type="presParOf" srcId="{CE81FA64-4E4A-41E0-8D8E-1302463B8C49}" destId="{00BA5485-79A9-4E28-9A72-C735E83C8965}" srcOrd="8" destOrd="0" presId="urn:microsoft.com/office/officeart/2005/8/layout/list1"/>
    <dgm:cxn modelId="{F95815AC-9431-4B07-AA6C-40E4FCABA31E}" type="presParOf" srcId="{00BA5485-79A9-4E28-9A72-C735E83C8965}" destId="{39E9A138-4790-4637-96A5-D19B95BD5B9D}" srcOrd="0" destOrd="0" presId="urn:microsoft.com/office/officeart/2005/8/layout/list1"/>
    <dgm:cxn modelId="{B052AC5E-1B0A-4B7B-A918-6461D8CBABD2}" type="presParOf" srcId="{00BA5485-79A9-4E28-9A72-C735E83C8965}" destId="{79FC0409-D31A-4D37-8B57-4D258B357047}" srcOrd="1" destOrd="0" presId="urn:microsoft.com/office/officeart/2005/8/layout/list1"/>
    <dgm:cxn modelId="{A9A24D7D-BF25-412F-B23D-BC1C3FF99E37}" type="presParOf" srcId="{CE81FA64-4E4A-41E0-8D8E-1302463B8C49}" destId="{3664151E-9296-42CB-8134-5B0B3CB48C73}" srcOrd="9" destOrd="0" presId="urn:microsoft.com/office/officeart/2005/8/layout/list1"/>
    <dgm:cxn modelId="{D5FCD400-B063-4440-AA98-EC31F422B58C}" type="presParOf" srcId="{CE81FA64-4E4A-41E0-8D8E-1302463B8C49}" destId="{B2910B11-37F1-40DA-A8C8-3875766406F5}" srcOrd="10" destOrd="0" presId="urn:microsoft.com/office/officeart/2005/8/layout/list1"/>
    <dgm:cxn modelId="{4CDE640D-263F-4764-9C52-FAE03BD700A8}" type="presParOf" srcId="{CE81FA64-4E4A-41E0-8D8E-1302463B8C49}" destId="{49059816-A9E9-4667-B56E-7BDDBA0CD708}" srcOrd="11" destOrd="0" presId="urn:microsoft.com/office/officeart/2005/8/layout/list1"/>
    <dgm:cxn modelId="{C3B0D54E-1807-485F-A6AA-6426EA8C4B9C}" type="presParOf" srcId="{CE81FA64-4E4A-41E0-8D8E-1302463B8C49}" destId="{9D4C31B4-37AC-4BC5-8459-5DAEBAF0F3F6}" srcOrd="12" destOrd="0" presId="urn:microsoft.com/office/officeart/2005/8/layout/list1"/>
    <dgm:cxn modelId="{30140F91-2175-45E7-9A79-B70237562F14}" type="presParOf" srcId="{9D4C31B4-37AC-4BC5-8459-5DAEBAF0F3F6}" destId="{D39A02AB-03EC-489D-A056-CBE5F4B545C4}" srcOrd="0" destOrd="0" presId="urn:microsoft.com/office/officeart/2005/8/layout/list1"/>
    <dgm:cxn modelId="{25402515-A9A8-430A-8B31-7B869D627F5A}" type="presParOf" srcId="{9D4C31B4-37AC-4BC5-8459-5DAEBAF0F3F6}" destId="{0F1A582A-2A69-499B-A11F-3CDF6FDCEF9D}" srcOrd="1" destOrd="0" presId="urn:microsoft.com/office/officeart/2005/8/layout/list1"/>
    <dgm:cxn modelId="{33B8AB50-9298-492A-A903-39065DD0F73A}" type="presParOf" srcId="{CE81FA64-4E4A-41E0-8D8E-1302463B8C49}" destId="{56AD7B94-A9BB-4919-9123-A2792BE72CFD}" srcOrd="13" destOrd="0" presId="urn:microsoft.com/office/officeart/2005/8/layout/list1"/>
    <dgm:cxn modelId="{0764C698-CBF8-4E76-A43C-606021883DA5}" type="presParOf" srcId="{CE81FA64-4E4A-41E0-8D8E-1302463B8C49}" destId="{D7ADEE7A-B132-475F-AC16-6BA0F7717369}"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7D9171-6256-46FD-AAC9-D0E022BD2720}" type="doc">
      <dgm:prSet loTypeId="urn:microsoft.com/office/officeart/2005/8/layout/list1" loCatId="list" qsTypeId="urn:microsoft.com/office/officeart/2005/8/quickstyle/3d2" qsCatId="3D" csTypeId="urn:microsoft.com/office/officeart/2005/8/colors/colorful1" csCatId="colorful" phldr="1"/>
      <dgm:spPr/>
      <dgm:t>
        <a:bodyPr/>
        <a:lstStyle/>
        <a:p>
          <a:endParaRPr lang="en-US"/>
        </a:p>
      </dgm:t>
    </dgm:pt>
    <dgm:pt modelId="{FF83305B-E410-4CFC-A56B-B083AFA85DC1}">
      <dgm:prSet/>
      <dgm:spPr/>
      <dgm:t>
        <a:bodyPr/>
        <a:lstStyle/>
        <a:p>
          <a:pPr algn="ctr" rtl="1"/>
          <a:r>
            <a:rPr lang="fa-IR" dirty="0" smtClean="0">
              <a:latin typeface="Arial Unicode MS" pitchFamily="34" charset="-128"/>
              <a:ea typeface="Arial Unicode MS" pitchFamily="34" charset="-128"/>
              <a:cs typeface="B Titr" pitchFamily="2" charset="-78"/>
            </a:rPr>
            <a:t>مفروضات مربوط به سرمایه‌گذاران</a:t>
          </a:r>
          <a:endParaRPr lang="en-US" dirty="0">
            <a:latin typeface="Arial Unicode MS" pitchFamily="34" charset="-128"/>
            <a:ea typeface="Arial Unicode MS" pitchFamily="34" charset="-128"/>
            <a:cs typeface="B Titr" pitchFamily="2" charset="-78"/>
          </a:endParaRPr>
        </a:p>
      </dgm:t>
    </dgm:pt>
    <dgm:pt modelId="{016DBF40-BA9D-4C1A-998A-F7E23E84444F}" type="parTrans" cxnId="{627A73FE-406E-493B-BA08-60C79640E09C}">
      <dgm:prSet/>
      <dgm:spPr/>
      <dgm:t>
        <a:bodyPr/>
        <a:lstStyle/>
        <a:p>
          <a:endParaRPr lang="en-US">
            <a:latin typeface="Arial Unicode MS" pitchFamily="34" charset="-128"/>
            <a:ea typeface="Arial Unicode MS" pitchFamily="34" charset="-128"/>
            <a:cs typeface="+mn-cs"/>
          </a:endParaRPr>
        </a:p>
      </dgm:t>
    </dgm:pt>
    <dgm:pt modelId="{12C6B33D-CDA0-4050-8E8A-9E4D0F7B6973}" type="sibTrans" cxnId="{627A73FE-406E-493B-BA08-60C79640E09C}">
      <dgm:prSet/>
      <dgm:spPr/>
      <dgm:t>
        <a:bodyPr/>
        <a:lstStyle/>
        <a:p>
          <a:endParaRPr lang="en-US">
            <a:latin typeface="Arial Unicode MS" pitchFamily="34" charset="-128"/>
            <a:ea typeface="Arial Unicode MS" pitchFamily="34" charset="-128"/>
            <a:cs typeface="+mn-cs"/>
          </a:endParaRPr>
        </a:p>
      </dgm:t>
    </dgm:pt>
    <dgm:pt modelId="{54432874-140D-47DC-9811-85E4E515A145}">
      <dgm:prSet custT="1"/>
      <dgm:spPr/>
      <dgm:t>
        <a:bodyPr/>
        <a:lstStyle/>
        <a:p>
          <a:pPr rtl="1"/>
          <a:r>
            <a:rPr lang="fa-IR" sz="1500" dirty="0" smtClean="0">
              <a:latin typeface="Arial Unicode MS" pitchFamily="34" charset="-128"/>
              <a:ea typeface="Arial Unicode MS" pitchFamily="34" charset="-128"/>
              <a:cs typeface="B Zar" pitchFamily="2" charset="-78"/>
            </a:rPr>
            <a:t>منطقی نیستند بلکه عادی هستند.</a:t>
          </a:r>
          <a:endParaRPr lang="en-US" sz="1500" dirty="0">
            <a:latin typeface="Arial Unicode MS" pitchFamily="34" charset="-128"/>
            <a:ea typeface="Arial Unicode MS" pitchFamily="34" charset="-128"/>
            <a:cs typeface="B Zar" pitchFamily="2" charset="-78"/>
          </a:endParaRPr>
        </a:p>
      </dgm:t>
    </dgm:pt>
    <dgm:pt modelId="{CBA9A9EF-DA55-4AB1-90EA-F5291178D3CC}" type="parTrans" cxnId="{BF96401A-A118-4270-BE93-64C53C9E0692}">
      <dgm:prSet/>
      <dgm:spPr/>
      <dgm:t>
        <a:bodyPr/>
        <a:lstStyle/>
        <a:p>
          <a:endParaRPr lang="en-US">
            <a:latin typeface="Arial Unicode MS" pitchFamily="34" charset="-128"/>
            <a:ea typeface="Arial Unicode MS" pitchFamily="34" charset="-128"/>
            <a:cs typeface="+mn-cs"/>
          </a:endParaRPr>
        </a:p>
      </dgm:t>
    </dgm:pt>
    <dgm:pt modelId="{102B7446-5C88-4DED-BD67-360DB5125A99}" type="sibTrans" cxnId="{BF96401A-A118-4270-BE93-64C53C9E0692}">
      <dgm:prSet/>
      <dgm:spPr/>
      <dgm:t>
        <a:bodyPr/>
        <a:lstStyle/>
        <a:p>
          <a:endParaRPr lang="en-US">
            <a:latin typeface="Arial Unicode MS" pitchFamily="34" charset="-128"/>
            <a:ea typeface="Arial Unicode MS" pitchFamily="34" charset="-128"/>
            <a:cs typeface="+mn-cs"/>
          </a:endParaRPr>
        </a:p>
      </dgm:t>
    </dgm:pt>
    <dgm:pt modelId="{77EF926F-BDE5-4CD5-AA00-DD674C4DE093}">
      <dgm:prSet custT="1"/>
      <dgm:spPr/>
      <dgm:t>
        <a:bodyPr/>
        <a:lstStyle/>
        <a:p>
          <a:pPr rtl="1"/>
          <a:r>
            <a:rPr lang="fa-IR" sz="1500" dirty="0" smtClean="0">
              <a:latin typeface="Arial Unicode MS" pitchFamily="34" charset="-128"/>
              <a:ea typeface="Arial Unicode MS" pitchFamily="34" charset="-128"/>
              <a:cs typeface="B Zar" pitchFamily="2" charset="-78"/>
            </a:rPr>
            <a:t>اغلب بر اساس اطلاعات ناقص عمل می‌کنند.</a:t>
          </a:r>
          <a:endParaRPr lang="en-US" sz="1500" dirty="0">
            <a:latin typeface="Arial Unicode MS" pitchFamily="34" charset="-128"/>
            <a:ea typeface="Arial Unicode MS" pitchFamily="34" charset="-128"/>
            <a:cs typeface="B Zar" pitchFamily="2" charset="-78"/>
          </a:endParaRPr>
        </a:p>
      </dgm:t>
    </dgm:pt>
    <dgm:pt modelId="{09524153-2699-466E-9B7F-91E494BAFB63}" type="parTrans" cxnId="{83F43480-96B2-477E-B4D3-6A7A66253522}">
      <dgm:prSet/>
      <dgm:spPr/>
      <dgm:t>
        <a:bodyPr/>
        <a:lstStyle/>
        <a:p>
          <a:endParaRPr lang="en-US">
            <a:latin typeface="Arial Unicode MS" pitchFamily="34" charset="-128"/>
            <a:ea typeface="Arial Unicode MS" pitchFamily="34" charset="-128"/>
            <a:cs typeface="+mn-cs"/>
          </a:endParaRPr>
        </a:p>
      </dgm:t>
    </dgm:pt>
    <dgm:pt modelId="{826F11EC-3335-471A-8F39-E20795B3478D}" type="sibTrans" cxnId="{83F43480-96B2-477E-B4D3-6A7A66253522}">
      <dgm:prSet/>
      <dgm:spPr/>
      <dgm:t>
        <a:bodyPr/>
        <a:lstStyle/>
        <a:p>
          <a:endParaRPr lang="en-US">
            <a:latin typeface="Arial Unicode MS" pitchFamily="34" charset="-128"/>
            <a:ea typeface="Arial Unicode MS" pitchFamily="34" charset="-128"/>
            <a:cs typeface="+mn-cs"/>
          </a:endParaRPr>
        </a:p>
      </dgm:t>
    </dgm:pt>
    <dgm:pt modelId="{6A047EBB-7D97-4753-B2B3-3D46E4763773}">
      <dgm:prSet custT="1"/>
      <dgm:spPr/>
      <dgm:t>
        <a:bodyPr/>
        <a:lstStyle/>
        <a:p>
          <a:pPr rtl="1"/>
          <a:r>
            <a:rPr lang="fa-IR" sz="1500" dirty="0" smtClean="0">
              <a:latin typeface="Arial Unicode MS" pitchFamily="34" charset="-128"/>
              <a:ea typeface="Arial Unicode MS" pitchFamily="34" charset="-128"/>
              <a:cs typeface="B Zar" pitchFamily="2" charset="-78"/>
            </a:rPr>
            <a:t>به طور نظام‌یافته‌ای مرتکب خطاهای شناختی می‌شوند.</a:t>
          </a:r>
          <a:endParaRPr lang="fa-IR" sz="1500" dirty="0">
            <a:latin typeface="Arial Unicode MS" pitchFamily="34" charset="-128"/>
            <a:ea typeface="Arial Unicode MS" pitchFamily="34" charset="-128"/>
            <a:cs typeface="B Zar" pitchFamily="2" charset="-78"/>
          </a:endParaRPr>
        </a:p>
      </dgm:t>
    </dgm:pt>
    <dgm:pt modelId="{868573A8-F085-4F2E-8410-455B1DE5DA4A}" type="parTrans" cxnId="{8A14758A-FB22-41A4-9F6F-A9B583B5974A}">
      <dgm:prSet/>
      <dgm:spPr/>
      <dgm:t>
        <a:bodyPr/>
        <a:lstStyle/>
        <a:p>
          <a:endParaRPr lang="en-US">
            <a:latin typeface="Arial Unicode MS" pitchFamily="34" charset="-128"/>
            <a:ea typeface="Arial Unicode MS" pitchFamily="34" charset="-128"/>
            <a:cs typeface="+mn-cs"/>
          </a:endParaRPr>
        </a:p>
      </dgm:t>
    </dgm:pt>
    <dgm:pt modelId="{1C32946D-FB5D-4930-8DF2-25D3C9F82A6B}" type="sibTrans" cxnId="{8A14758A-FB22-41A4-9F6F-A9B583B5974A}">
      <dgm:prSet/>
      <dgm:spPr/>
      <dgm:t>
        <a:bodyPr/>
        <a:lstStyle/>
        <a:p>
          <a:endParaRPr lang="en-US">
            <a:latin typeface="Arial Unicode MS" pitchFamily="34" charset="-128"/>
            <a:ea typeface="Arial Unicode MS" pitchFamily="34" charset="-128"/>
            <a:cs typeface="+mn-cs"/>
          </a:endParaRPr>
        </a:p>
      </dgm:t>
    </dgm:pt>
    <dgm:pt modelId="{4F9D3899-E57B-4DA1-B176-4F1341B6C13F}">
      <dgm:prSet custT="1"/>
      <dgm:spPr/>
      <dgm:t>
        <a:bodyPr/>
        <a:lstStyle/>
        <a:p>
          <a:pPr rtl="1"/>
          <a:r>
            <a:rPr lang="fa-IR" sz="1500" dirty="0" smtClean="0">
              <a:latin typeface="Arial Unicode MS" pitchFamily="34" charset="-128"/>
              <a:ea typeface="Arial Unicode MS" pitchFamily="34" charset="-128"/>
              <a:cs typeface="B Zar" pitchFamily="2" charset="-78"/>
            </a:rPr>
            <a:t>بر اساس مبانی نظریۀ رفتاری سبد اوراق بهادار سرمایه‌گذاری می‌کنند.</a:t>
          </a:r>
          <a:endParaRPr lang="en-US" sz="1500" dirty="0">
            <a:latin typeface="Arial Unicode MS" pitchFamily="34" charset="-128"/>
            <a:ea typeface="Arial Unicode MS" pitchFamily="34" charset="-128"/>
            <a:cs typeface="B Zar" pitchFamily="2" charset="-78"/>
          </a:endParaRPr>
        </a:p>
      </dgm:t>
    </dgm:pt>
    <dgm:pt modelId="{DE64F304-602F-436D-8456-2ACE9F895C52}" type="parTrans" cxnId="{0ECAC035-F485-4E31-9EBC-8E8EF57877E7}">
      <dgm:prSet/>
      <dgm:spPr/>
      <dgm:t>
        <a:bodyPr/>
        <a:lstStyle/>
        <a:p>
          <a:endParaRPr lang="en-US">
            <a:latin typeface="Arial Unicode MS" pitchFamily="34" charset="-128"/>
            <a:ea typeface="Arial Unicode MS" pitchFamily="34" charset="-128"/>
            <a:cs typeface="+mn-cs"/>
          </a:endParaRPr>
        </a:p>
      </dgm:t>
    </dgm:pt>
    <dgm:pt modelId="{88532F7F-E5AE-47B1-909C-96F6A7B2E969}" type="sibTrans" cxnId="{0ECAC035-F485-4E31-9EBC-8E8EF57877E7}">
      <dgm:prSet/>
      <dgm:spPr/>
      <dgm:t>
        <a:bodyPr/>
        <a:lstStyle/>
        <a:p>
          <a:endParaRPr lang="en-US">
            <a:latin typeface="Arial Unicode MS" pitchFamily="34" charset="-128"/>
            <a:ea typeface="Arial Unicode MS" pitchFamily="34" charset="-128"/>
            <a:cs typeface="+mn-cs"/>
          </a:endParaRPr>
        </a:p>
      </dgm:t>
    </dgm:pt>
    <dgm:pt modelId="{5A29875E-1DA5-4B1E-A748-400506DF196E}">
      <dgm:prSet custT="1"/>
      <dgm:spPr/>
      <dgm:t>
        <a:bodyPr/>
        <a:lstStyle/>
        <a:p>
          <a:pPr rtl="1"/>
          <a:r>
            <a:rPr lang="fa-IR" sz="1500" dirty="0" smtClean="0">
              <a:latin typeface="Arial Unicode MS" pitchFamily="34" charset="-128"/>
              <a:ea typeface="Arial Unicode MS" pitchFamily="34" charset="-128"/>
              <a:cs typeface="B Zar" pitchFamily="2" charset="-78"/>
            </a:rPr>
            <a:t>بازدۀ موردانتظار آن‌ها تابع عواملی بیش از ریسک است.</a:t>
          </a:r>
          <a:endParaRPr lang="en-US" sz="1500" dirty="0">
            <a:latin typeface="Arial Unicode MS" pitchFamily="34" charset="-128"/>
            <a:ea typeface="Arial Unicode MS" pitchFamily="34" charset="-128"/>
            <a:cs typeface="B Zar" pitchFamily="2" charset="-78"/>
          </a:endParaRPr>
        </a:p>
      </dgm:t>
    </dgm:pt>
    <dgm:pt modelId="{9570B864-9304-4739-89FB-C353805270D8}" type="parTrans" cxnId="{A06E1BDD-7C7D-423E-A521-1FA8B257DBCF}">
      <dgm:prSet/>
      <dgm:spPr/>
      <dgm:t>
        <a:bodyPr/>
        <a:lstStyle/>
        <a:p>
          <a:endParaRPr lang="en-US">
            <a:latin typeface="Arial Unicode MS" pitchFamily="34" charset="-128"/>
            <a:ea typeface="Arial Unicode MS" pitchFamily="34" charset="-128"/>
            <a:cs typeface="+mn-cs"/>
          </a:endParaRPr>
        </a:p>
      </dgm:t>
    </dgm:pt>
    <dgm:pt modelId="{A43695F9-CA7E-44D2-B5D3-1405E0E0C7F9}" type="sibTrans" cxnId="{A06E1BDD-7C7D-423E-A521-1FA8B257DBCF}">
      <dgm:prSet/>
      <dgm:spPr/>
      <dgm:t>
        <a:bodyPr/>
        <a:lstStyle/>
        <a:p>
          <a:endParaRPr lang="en-US">
            <a:latin typeface="Arial Unicode MS" pitchFamily="34" charset="-128"/>
            <a:ea typeface="Arial Unicode MS" pitchFamily="34" charset="-128"/>
            <a:cs typeface="+mn-cs"/>
          </a:endParaRPr>
        </a:p>
      </dgm:t>
    </dgm:pt>
    <dgm:pt modelId="{CACACEF5-048E-4734-9041-8814884B4516}">
      <dgm:prSet/>
      <dgm:spPr/>
      <dgm:t>
        <a:bodyPr/>
        <a:lstStyle/>
        <a:p>
          <a:pPr algn="ctr" rtl="1"/>
          <a:r>
            <a:rPr lang="fa-IR" dirty="0" smtClean="0">
              <a:latin typeface="Arial Unicode MS" pitchFamily="34" charset="-128"/>
              <a:ea typeface="Arial Unicode MS" pitchFamily="34" charset="-128"/>
              <a:cs typeface="B Titr" pitchFamily="2" charset="-78"/>
            </a:rPr>
            <a:t>مفروضات مربوط به بازارها</a:t>
          </a:r>
          <a:endParaRPr lang="en-US" dirty="0">
            <a:latin typeface="Arial Unicode MS" pitchFamily="34" charset="-128"/>
            <a:ea typeface="Arial Unicode MS" pitchFamily="34" charset="-128"/>
            <a:cs typeface="B Titr" pitchFamily="2" charset="-78"/>
          </a:endParaRPr>
        </a:p>
      </dgm:t>
    </dgm:pt>
    <dgm:pt modelId="{2356D8E1-DE55-4EE4-9786-BAE50EAA27DB}" type="parTrans" cxnId="{3884E7C4-CD60-49FE-8A4E-3E12DA57CEFD}">
      <dgm:prSet/>
      <dgm:spPr/>
      <dgm:t>
        <a:bodyPr/>
        <a:lstStyle/>
        <a:p>
          <a:endParaRPr lang="en-US">
            <a:latin typeface="Arial Unicode MS" pitchFamily="34" charset="-128"/>
            <a:ea typeface="Arial Unicode MS" pitchFamily="34" charset="-128"/>
            <a:cs typeface="+mn-cs"/>
          </a:endParaRPr>
        </a:p>
      </dgm:t>
    </dgm:pt>
    <dgm:pt modelId="{6FBAAC93-9593-40B8-A2F4-884CB5C0BB6C}" type="sibTrans" cxnId="{3884E7C4-CD60-49FE-8A4E-3E12DA57CEFD}">
      <dgm:prSet/>
      <dgm:spPr/>
      <dgm:t>
        <a:bodyPr/>
        <a:lstStyle/>
        <a:p>
          <a:endParaRPr lang="en-US">
            <a:latin typeface="Arial Unicode MS" pitchFamily="34" charset="-128"/>
            <a:ea typeface="Arial Unicode MS" pitchFamily="34" charset="-128"/>
            <a:cs typeface="+mn-cs"/>
          </a:endParaRPr>
        </a:p>
      </dgm:t>
    </dgm:pt>
    <dgm:pt modelId="{3920D094-A098-4A09-AB0D-DAB03395E39B}">
      <dgm:prSet custT="1"/>
      <dgm:spPr/>
      <dgm:t>
        <a:bodyPr/>
        <a:lstStyle/>
        <a:p>
          <a:pPr rtl="1"/>
          <a:r>
            <a:rPr lang="fa-IR" sz="1500" dirty="0" smtClean="0">
              <a:latin typeface="Arial Unicode MS" pitchFamily="34" charset="-128"/>
              <a:ea typeface="Arial Unicode MS" pitchFamily="34" charset="-128"/>
              <a:cs typeface="B Zar" pitchFamily="2" charset="-78"/>
            </a:rPr>
            <a:t>چیزی بیش از اطلاعات بر مکانیزم قیمت‌گذاری حاکم است.</a:t>
          </a:r>
          <a:endParaRPr lang="en-US" sz="1500" dirty="0">
            <a:latin typeface="Arial Unicode MS" pitchFamily="34" charset="-128"/>
            <a:ea typeface="Arial Unicode MS" pitchFamily="34" charset="-128"/>
            <a:cs typeface="B Zar" pitchFamily="2" charset="-78"/>
          </a:endParaRPr>
        </a:p>
      </dgm:t>
    </dgm:pt>
    <dgm:pt modelId="{3F73B464-215C-4F3B-8B78-BCB69E3583D8}" type="parTrans" cxnId="{B11DCF4F-FE64-4601-8947-104DF69717D3}">
      <dgm:prSet/>
      <dgm:spPr/>
      <dgm:t>
        <a:bodyPr/>
        <a:lstStyle/>
        <a:p>
          <a:endParaRPr lang="en-US">
            <a:latin typeface="Arial Unicode MS" pitchFamily="34" charset="-128"/>
            <a:ea typeface="Arial Unicode MS" pitchFamily="34" charset="-128"/>
            <a:cs typeface="+mn-cs"/>
          </a:endParaRPr>
        </a:p>
      </dgm:t>
    </dgm:pt>
    <dgm:pt modelId="{403CAE6C-212A-41B7-88A3-978AE4525419}" type="sibTrans" cxnId="{B11DCF4F-FE64-4601-8947-104DF69717D3}">
      <dgm:prSet/>
      <dgm:spPr/>
      <dgm:t>
        <a:bodyPr/>
        <a:lstStyle/>
        <a:p>
          <a:endParaRPr lang="en-US">
            <a:latin typeface="Arial Unicode MS" pitchFamily="34" charset="-128"/>
            <a:ea typeface="Arial Unicode MS" pitchFamily="34" charset="-128"/>
            <a:cs typeface="+mn-cs"/>
          </a:endParaRPr>
        </a:p>
      </dgm:t>
    </dgm:pt>
    <dgm:pt modelId="{D6CF98A3-B104-4D48-951E-668BCE0FFB0B}">
      <dgm:prSet custT="1"/>
      <dgm:spPr/>
      <dgm:t>
        <a:bodyPr/>
        <a:lstStyle/>
        <a:p>
          <a:pPr rtl="1"/>
          <a:r>
            <a:rPr lang="fa-IR" sz="1500" dirty="0" smtClean="0">
              <a:latin typeface="Arial Unicode MS" pitchFamily="34" charset="-128"/>
              <a:ea typeface="Arial Unicode MS" pitchFamily="34" charset="-128"/>
              <a:cs typeface="B Zar" pitchFamily="2" charset="-78"/>
            </a:rPr>
            <a:t>ارزش ذاتی تمامی اوراق بهادار را به درستی نمی‌نمایاند.</a:t>
          </a:r>
          <a:endParaRPr lang="en-US" sz="1500" dirty="0">
            <a:latin typeface="Arial Unicode MS" pitchFamily="34" charset="-128"/>
            <a:ea typeface="Arial Unicode MS" pitchFamily="34" charset="-128"/>
            <a:cs typeface="B Zar" pitchFamily="2" charset="-78"/>
          </a:endParaRPr>
        </a:p>
      </dgm:t>
    </dgm:pt>
    <dgm:pt modelId="{E42553C6-552D-483C-914A-F369DED1BDF4}" type="parTrans" cxnId="{257C880C-498E-4612-8FA4-86D7063CCF13}">
      <dgm:prSet/>
      <dgm:spPr/>
      <dgm:t>
        <a:bodyPr/>
        <a:lstStyle/>
        <a:p>
          <a:endParaRPr lang="en-US">
            <a:latin typeface="Arial Unicode MS" pitchFamily="34" charset="-128"/>
            <a:ea typeface="Arial Unicode MS" pitchFamily="34" charset="-128"/>
            <a:cs typeface="+mn-cs"/>
          </a:endParaRPr>
        </a:p>
      </dgm:t>
    </dgm:pt>
    <dgm:pt modelId="{4C9ABBA5-E041-48AE-9C38-717A44072AEE}" type="sibTrans" cxnId="{257C880C-498E-4612-8FA4-86D7063CCF13}">
      <dgm:prSet/>
      <dgm:spPr/>
      <dgm:t>
        <a:bodyPr/>
        <a:lstStyle/>
        <a:p>
          <a:endParaRPr lang="en-US">
            <a:latin typeface="Arial Unicode MS" pitchFamily="34" charset="-128"/>
            <a:ea typeface="Arial Unicode MS" pitchFamily="34" charset="-128"/>
            <a:cs typeface="+mn-cs"/>
          </a:endParaRPr>
        </a:p>
      </dgm:t>
    </dgm:pt>
    <dgm:pt modelId="{5CBA3799-7141-4DFE-B981-A7599E2D2A82}" type="pres">
      <dgm:prSet presAssocID="{787D9171-6256-46FD-AAC9-D0E022BD2720}" presName="linear" presStyleCnt="0">
        <dgm:presLayoutVars>
          <dgm:dir/>
          <dgm:animLvl val="lvl"/>
          <dgm:resizeHandles val="exact"/>
        </dgm:presLayoutVars>
      </dgm:prSet>
      <dgm:spPr/>
      <dgm:t>
        <a:bodyPr/>
        <a:lstStyle/>
        <a:p>
          <a:endParaRPr lang="en-US"/>
        </a:p>
      </dgm:t>
    </dgm:pt>
    <dgm:pt modelId="{2B546000-8E23-4955-A247-7A48DE75B085}" type="pres">
      <dgm:prSet presAssocID="{FF83305B-E410-4CFC-A56B-B083AFA85DC1}" presName="parentLin" presStyleCnt="0"/>
      <dgm:spPr/>
    </dgm:pt>
    <dgm:pt modelId="{EA901BE8-B67D-490C-B18A-4F7F46DFC266}" type="pres">
      <dgm:prSet presAssocID="{FF83305B-E410-4CFC-A56B-B083AFA85DC1}" presName="parentLeftMargin" presStyleLbl="node1" presStyleIdx="0" presStyleCnt="2"/>
      <dgm:spPr/>
      <dgm:t>
        <a:bodyPr/>
        <a:lstStyle/>
        <a:p>
          <a:endParaRPr lang="en-US"/>
        </a:p>
      </dgm:t>
    </dgm:pt>
    <dgm:pt modelId="{47B602DA-ED9F-4E32-AE35-3DBA4CF7D3DE}" type="pres">
      <dgm:prSet presAssocID="{FF83305B-E410-4CFC-A56B-B083AFA85DC1}" presName="parentText" presStyleLbl="node1" presStyleIdx="0" presStyleCnt="2">
        <dgm:presLayoutVars>
          <dgm:chMax val="0"/>
          <dgm:bulletEnabled val="1"/>
        </dgm:presLayoutVars>
      </dgm:prSet>
      <dgm:spPr/>
      <dgm:t>
        <a:bodyPr/>
        <a:lstStyle/>
        <a:p>
          <a:endParaRPr lang="en-US"/>
        </a:p>
      </dgm:t>
    </dgm:pt>
    <dgm:pt modelId="{69A57F1E-3FF0-4BE6-8D05-8437B92CDB42}" type="pres">
      <dgm:prSet presAssocID="{FF83305B-E410-4CFC-A56B-B083AFA85DC1}" presName="negativeSpace" presStyleCnt="0"/>
      <dgm:spPr/>
    </dgm:pt>
    <dgm:pt modelId="{6DA8147F-BD10-47A6-9C69-3E993A353EBD}" type="pres">
      <dgm:prSet presAssocID="{FF83305B-E410-4CFC-A56B-B083AFA85DC1}" presName="childText" presStyleLbl="conFgAcc1" presStyleIdx="0" presStyleCnt="2">
        <dgm:presLayoutVars>
          <dgm:bulletEnabled val="1"/>
        </dgm:presLayoutVars>
      </dgm:prSet>
      <dgm:spPr/>
      <dgm:t>
        <a:bodyPr/>
        <a:lstStyle/>
        <a:p>
          <a:endParaRPr lang="en-US"/>
        </a:p>
      </dgm:t>
    </dgm:pt>
    <dgm:pt modelId="{A1EE205A-E630-4DD4-AEA7-C246FC1AA983}" type="pres">
      <dgm:prSet presAssocID="{12C6B33D-CDA0-4050-8E8A-9E4D0F7B6973}" presName="spaceBetweenRectangles" presStyleCnt="0"/>
      <dgm:spPr/>
    </dgm:pt>
    <dgm:pt modelId="{1311F3D9-613F-49E8-95F7-A34A4C2E5100}" type="pres">
      <dgm:prSet presAssocID="{CACACEF5-048E-4734-9041-8814884B4516}" presName="parentLin" presStyleCnt="0"/>
      <dgm:spPr/>
    </dgm:pt>
    <dgm:pt modelId="{A298A036-4356-4433-9977-03A1EE8118B3}" type="pres">
      <dgm:prSet presAssocID="{CACACEF5-048E-4734-9041-8814884B4516}" presName="parentLeftMargin" presStyleLbl="node1" presStyleIdx="0" presStyleCnt="2"/>
      <dgm:spPr/>
      <dgm:t>
        <a:bodyPr/>
        <a:lstStyle/>
        <a:p>
          <a:endParaRPr lang="en-US"/>
        </a:p>
      </dgm:t>
    </dgm:pt>
    <dgm:pt modelId="{CED0F185-3F4F-4896-B0E9-94189AC3BF5A}" type="pres">
      <dgm:prSet presAssocID="{CACACEF5-048E-4734-9041-8814884B4516}" presName="parentText" presStyleLbl="node1" presStyleIdx="1" presStyleCnt="2">
        <dgm:presLayoutVars>
          <dgm:chMax val="0"/>
          <dgm:bulletEnabled val="1"/>
        </dgm:presLayoutVars>
      </dgm:prSet>
      <dgm:spPr/>
      <dgm:t>
        <a:bodyPr/>
        <a:lstStyle/>
        <a:p>
          <a:endParaRPr lang="en-US"/>
        </a:p>
      </dgm:t>
    </dgm:pt>
    <dgm:pt modelId="{8E718DF4-B74B-491A-A061-54C589646787}" type="pres">
      <dgm:prSet presAssocID="{CACACEF5-048E-4734-9041-8814884B4516}" presName="negativeSpace" presStyleCnt="0"/>
      <dgm:spPr/>
    </dgm:pt>
    <dgm:pt modelId="{DFB272F7-4919-4F11-9637-FA87F2539895}" type="pres">
      <dgm:prSet presAssocID="{CACACEF5-048E-4734-9041-8814884B4516}" presName="childText" presStyleLbl="conFgAcc1" presStyleIdx="1" presStyleCnt="2">
        <dgm:presLayoutVars>
          <dgm:bulletEnabled val="1"/>
        </dgm:presLayoutVars>
      </dgm:prSet>
      <dgm:spPr/>
      <dgm:t>
        <a:bodyPr/>
        <a:lstStyle/>
        <a:p>
          <a:endParaRPr lang="en-US"/>
        </a:p>
      </dgm:t>
    </dgm:pt>
  </dgm:ptLst>
  <dgm:cxnLst>
    <dgm:cxn modelId="{FE997062-887F-42B8-B4CD-7F3D4F741B29}" type="presOf" srcId="{FF83305B-E410-4CFC-A56B-B083AFA85DC1}" destId="{47B602DA-ED9F-4E32-AE35-3DBA4CF7D3DE}" srcOrd="1" destOrd="0" presId="urn:microsoft.com/office/officeart/2005/8/layout/list1"/>
    <dgm:cxn modelId="{83F43480-96B2-477E-B4D3-6A7A66253522}" srcId="{FF83305B-E410-4CFC-A56B-B083AFA85DC1}" destId="{77EF926F-BDE5-4CD5-AA00-DD674C4DE093}" srcOrd="1" destOrd="0" parTransId="{09524153-2699-466E-9B7F-91E494BAFB63}" sibTransId="{826F11EC-3335-471A-8F39-E20795B3478D}"/>
    <dgm:cxn modelId="{627A73FE-406E-493B-BA08-60C79640E09C}" srcId="{787D9171-6256-46FD-AAC9-D0E022BD2720}" destId="{FF83305B-E410-4CFC-A56B-B083AFA85DC1}" srcOrd="0" destOrd="0" parTransId="{016DBF40-BA9D-4C1A-998A-F7E23E84444F}" sibTransId="{12C6B33D-CDA0-4050-8E8A-9E4D0F7B6973}"/>
    <dgm:cxn modelId="{A3E7E3E9-A1BC-42A5-B6A8-FFD8665DF2A9}" type="presOf" srcId="{CACACEF5-048E-4734-9041-8814884B4516}" destId="{CED0F185-3F4F-4896-B0E9-94189AC3BF5A}" srcOrd="1" destOrd="0" presId="urn:microsoft.com/office/officeart/2005/8/layout/list1"/>
    <dgm:cxn modelId="{B11DCF4F-FE64-4601-8947-104DF69717D3}" srcId="{CACACEF5-048E-4734-9041-8814884B4516}" destId="{3920D094-A098-4A09-AB0D-DAB03395E39B}" srcOrd="0" destOrd="0" parTransId="{3F73B464-215C-4F3B-8B78-BCB69E3583D8}" sibTransId="{403CAE6C-212A-41B7-88A3-978AE4525419}"/>
    <dgm:cxn modelId="{D7D8E238-7080-4DCC-8AC3-3E4A9E5235BF}" type="presOf" srcId="{CACACEF5-048E-4734-9041-8814884B4516}" destId="{A298A036-4356-4433-9977-03A1EE8118B3}" srcOrd="0" destOrd="0" presId="urn:microsoft.com/office/officeart/2005/8/layout/list1"/>
    <dgm:cxn modelId="{0ECAC035-F485-4E31-9EBC-8E8EF57877E7}" srcId="{FF83305B-E410-4CFC-A56B-B083AFA85DC1}" destId="{4F9D3899-E57B-4DA1-B176-4F1341B6C13F}" srcOrd="3" destOrd="0" parTransId="{DE64F304-602F-436D-8456-2ACE9F895C52}" sibTransId="{88532F7F-E5AE-47B1-909C-96F6A7B2E969}"/>
    <dgm:cxn modelId="{CBD85D40-CF89-4015-9611-66001C022E45}" type="presOf" srcId="{54432874-140D-47DC-9811-85E4E515A145}" destId="{6DA8147F-BD10-47A6-9C69-3E993A353EBD}" srcOrd="0" destOrd="0" presId="urn:microsoft.com/office/officeart/2005/8/layout/list1"/>
    <dgm:cxn modelId="{257C880C-498E-4612-8FA4-86D7063CCF13}" srcId="{CACACEF5-048E-4734-9041-8814884B4516}" destId="{D6CF98A3-B104-4D48-951E-668BCE0FFB0B}" srcOrd="1" destOrd="0" parTransId="{E42553C6-552D-483C-914A-F369DED1BDF4}" sibTransId="{4C9ABBA5-E041-48AE-9C38-717A44072AEE}"/>
    <dgm:cxn modelId="{0C7D7562-E483-42B7-ADB7-06FC1637772D}" type="presOf" srcId="{787D9171-6256-46FD-AAC9-D0E022BD2720}" destId="{5CBA3799-7141-4DFE-B981-A7599E2D2A82}" srcOrd="0" destOrd="0" presId="urn:microsoft.com/office/officeart/2005/8/layout/list1"/>
    <dgm:cxn modelId="{0FA228C3-5FB2-405D-854C-FBBC5EF9306C}" type="presOf" srcId="{4F9D3899-E57B-4DA1-B176-4F1341B6C13F}" destId="{6DA8147F-BD10-47A6-9C69-3E993A353EBD}" srcOrd="0" destOrd="3" presId="urn:microsoft.com/office/officeart/2005/8/layout/list1"/>
    <dgm:cxn modelId="{8A14758A-FB22-41A4-9F6F-A9B583B5974A}" srcId="{FF83305B-E410-4CFC-A56B-B083AFA85DC1}" destId="{6A047EBB-7D97-4753-B2B3-3D46E4763773}" srcOrd="2" destOrd="0" parTransId="{868573A8-F085-4F2E-8410-455B1DE5DA4A}" sibTransId="{1C32946D-FB5D-4930-8DF2-25D3C9F82A6B}"/>
    <dgm:cxn modelId="{8D71D17B-4C8C-48B1-BB26-0E8F4A8793DC}" type="presOf" srcId="{77EF926F-BDE5-4CD5-AA00-DD674C4DE093}" destId="{6DA8147F-BD10-47A6-9C69-3E993A353EBD}" srcOrd="0" destOrd="1" presId="urn:microsoft.com/office/officeart/2005/8/layout/list1"/>
    <dgm:cxn modelId="{BF96401A-A118-4270-BE93-64C53C9E0692}" srcId="{FF83305B-E410-4CFC-A56B-B083AFA85DC1}" destId="{54432874-140D-47DC-9811-85E4E515A145}" srcOrd="0" destOrd="0" parTransId="{CBA9A9EF-DA55-4AB1-90EA-F5291178D3CC}" sibTransId="{102B7446-5C88-4DED-BD67-360DB5125A99}"/>
    <dgm:cxn modelId="{CF4FD3C1-F87D-4BD9-8236-A71DFF727311}" type="presOf" srcId="{6A047EBB-7D97-4753-B2B3-3D46E4763773}" destId="{6DA8147F-BD10-47A6-9C69-3E993A353EBD}" srcOrd="0" destOrd="2" presId="urn:microsoft.com/office/officeart/2005/8/layout/list1"/>
    <dgm:cxn modelId="{A06E1BDD-7C7D-423E-A521-1FA8B257DBCF}" srcId="{FF83305B-E410-4CFC-A56B-B083AFA85DC1}" destId="{5A29875E-1DA5-4B1E-A748-400506DF196E}" srcOrd="4" destOrd="0" parTransId="{9570B864-9304-4739-89FB-C353805270D8}" sibTransId="{A43695F9-CA7E-44D2-B5D3-1405E0E0C7F9}"/>
    <dgm:cxn modelId="{4A8B2AC1-2D81-4547-83A9-CBABDDC0CED6}" type="presOf" srcId="{3920D094-A098-4A09-AB0D-DAB03395E39B}" destId="{DFB272F7-4919-4F11-9637-FA87F2539895}" srcOrd="0" destOrd="0" presId="urn:microsoft.com/office/officeart/2005/8/layout/list1"/>
    <dgm:cxn modelId="{497E25F7-99C5-4FAC-A3C9-49F9BB1DBEA0}" type="presOf" srcId="{D6CF98A3-B104-4D48-951E-668BCE0FFB0B}" destId="{DFB272F7-4919-4F11-9637-FA87F2539895}" srcOrd="0" destOrd="1" presId="urn:microsoft.com/office/officeart/2005/8/layout/list1"/>
    <dgm:cxn modelId="{1BC9AA6C-0259-4F1C-8B67-B6209B4F9133}" type="presOf" srcId="{FF83305B-E410-4CFC-A56B-B083AFA85DC1}" destId="{EA901BE8-B67D-490C-B18A-4F7F46DFC266}" srcOrd="0" destOrd="0" presId="urn:microsoft.com/office/officeart/2005/8/layout/list1"/>
    <dgm:cxn modelId="{E7BD1F5B-AA83-42BD-A67E-8AD93516FAAA}" type="presOf" srcId="{5A29875E-1DA5-4B1E-A748-400506DF196E}" destId="{6DA8147F-BD10-47A6-9C69-3E993A353EBD}" srcOrd="0" destOrd="4" presId="urn:microsoft.com/office/officeart/2005/8/layout/list1"/>
    <dgm:cxn modelId="{3884E7C4-CD60-49FE-8A4E-3E12DA57CEFD}" srcId="{787D9171-6256-46FD-AAC9-D0E022BD2720}" destId="{CACACEF5-048E-4734-9041-8814884B4516}" srcOrd="1" destOrd="0" parTransId="{2356D8E1-DE55-4EE4-9786-BAE50EAA27DB}" sibTransId="{6FBAAC93-9593-40B8-A2F4-884CB5C0BB6C}"/>
    <dgm:cxn modelId="{648A842C-EDEC-4E1F-A29C-E8DC607E399B}" type="presParOf" srcId="{5CBA3799-7141-4DFE-B981-A7599E2D2A82}" destId="{2B546000-8E23-4955-A247-7A48DE75B085}" srcOrd="0" destOrd="0" presId="urn:microsoft.com/office/officeart/2005/8/layout/list1"/>
    <dgm:cxn modelId="{D5674238-BC49-4C19-A5BF-00A4375B0084}" type="presParOf" srcId="{2B546000-8E23-4955-A247-7A48DE75B085}" destId="{EA901BE8-B67D-490C-B18A-4F7F46DFC266}" srcOrd="0" destOrd="0" presId="urn:microsoft.com/office/officeart/2005/8/layout/list1"/>
    <dgm:cxn modelId="{CCD3F697-1D30-4E3F-8BCF-C89B8F2D798E}" type="presParOf" srcId="{2B546000-8E23-4955-A247-7A48DE75B085}" destId="{47B602DA-ED9F-4E32-AE35-3DBA4CF7D3DE}" srcOrd="1" destOrd="0" presId="urn:microsoft.com/office/officeart/2005/8/layout/list1"/>
    <dgm:cxn modelId="{32185D98-BE5E-4158-802F-7B13EE101909}" type="presParOf" srcId="{5CBA3799-7141-4DFE-B981-A7599E2D2A82}" destId="{69A57F1E-3FF0-4BE6-8D05-8437B92CDB42}" srcOrd="1" destOrd="0" presId="urn:microsoft.com/office/officeart/2005/8/layout/list1"/>
    <dgm:cxn modelId="{076F21F7-AF1F-4C1A-BC00-F030516CD73B}" type="presParOf" srcId="{5CBA3799-7141-4DFE-B981-A7599E2D2A82}" destId="{6DA8147F-BD10-47A6-9C69-3E993A353EBD}" srcOrd="2" destOrd="0" presId="urn:microsoft.com/office/officeart/2005/8/layout/list1"/>
    <dgm:cxn modelId="{CB4C322E-9F1C-4B64-AE02-80A3C9C85222}" type="presParOf" srcId="{5CBA3799-7141-4DFE-B981-A7599E2D2A82}" destId="{A1EE205A-E630-4DD4-AEA7-C246FC1AA983}" srcOrd="3" destOrd="0" presId="urn:microsoft.com/office/officeart/2005/8/layout/list1"/>
    <dgm:cxn modelId="{0183BD87-7B47-420B-87F1-63FA69CDAB84}" type="presParOf" srcId="{5CBA3799-7141-4DFE-B981-A7599E2D2A82}" destId="{1311F3D9-613F-49E8-95F7-A34A4C2E5100}" srcOrd="4" destOrd="0" presId="urn:microsoft.com/office/officeart/2005/8/layout/list1"/>
    <dgm:cxn modelId="{E5FF766D-84A2-48C0-A903-0151B4D109C9}" type="presParOf" srcId="{1311F3D9-613F-49E8-95F7-A34A4C2E5100}" destId="{A298A036-4356-4433-9977-03A1EE8118B3}" srcOrd="0" destOrd="0" presId="urn:microsoft.com/office/officeart/2005/8/layout/list1"/>
    <dgm:cxn modelId="{4AC2FD30-6581-4545-B348-7A9C3070F8CD}" type="presParOf" srcId="{1311F3D9-613F-49E8-95F7-A34A4C2E5100}" destId="{CED0F185-3F4F-4896-B0E9-94189AC3BF5A}" srcOrd="1" destOrd="0" presId="urn:microsoft.com/office/officeart/2005/8/layout/list1"/>
    <dgm:cxn modelId="{373E03C3-EE21-453A-A9C6-FDA2AED837A0}" type="presParOf" srcId="{5CBA3799-7141-4DFE-B981-A7599E2D2A82}" destId="{8E718DF4-B74B-491A-A061-54C589646787}" srcOrd="5" destOrd="0" presId="urn:microsoft.com/office/officeart/2005/8/layout/list1"/>
    <dgm:cxn modelId="{2ED859A4-786C-4DAA-BF9D-B3F1D9769E5F}" type="presParOf" srcId="{5CBA3799-7141-4DFE-B981-A7599E2D2A82}" destId="{DFB272F7-4919-4F11-9637-FA87F253989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508B5F-744E-442B-BB01-09AD3A24965F}" type="doc">
      <dgm:prSet loTypeId="urn:microsoft.com/office/officeart/2005/8/layout/process4" loCatId="list" qsTypeId="urn:microsoft.com/office/officeart/2005/8/quickstyle/3d7" qsCatId="3D" csTypeId="urn:microsoft.com/office/officeart/2005/8/colors/colorful1" csCatId="colorful" phldr="1"/>
      <dgm:spPr/>
      <dgm:t>
        <a:bodyPr/>
        <a:lstStyle/>
        <a:p>
          <a:endParaRPr lang="en-US"/>
        </a:p>
      </dgm:t>
    </dgm:pt>
    <dgm:pt modelId="{1C579FD9-4931-41AB-B89B-1AFC1AC4E0ED}">
      <dgm:prSet/>
      <dgm:spPr/>
      <dgm:t>
        <a:bodyPr/>
        <a:lstStyle/>
        <a:p>
          <a:pPr rtl="1"/>
          <a:r>
            <a:rPr lang="fa-IR" dirty="0" smtClean="0"/>
            <a:t>نظریۀ کلاسیک</a:t>
          </a:r>
          <a:endParaRPr lang="en-US" dirty="0"/>
        </a:p>
      </dgm:t>
    </dgm:pt>
    <dgm:pt modelId="{C86DF522-C649-469B-A05B-3DFEEEF08F7B}" type="parTrans" cxnId="{3507EE53-1299-44C9-82F8-C9B3CA751099}">
      <dgm:prSet/>
      <dgm:spPr/>
      <dgm:t>
        <a:bodyPr/>
        <a:lstStyle/>
        <a:p>
          <a:endParaRPr lang="en-US"/>
        </a:p>
      </dgm:t>
    </dgm:pt>
    <dgm:pt modelId="{B986F212-3867-41B7-945B-3396FDF1DBD2}" type="sibTrans" cxnId="{3507EE53-1299-44C9-82F8-C9B3CA751099}">
      <dgm:prSet/>
      <dgm:spPr/>
      <dgm:t>
        <a:bodyPr/>
        <a:lstStyle/>
        <a:p>
          <a:endParaRPr lang="en-US"/>
        </a:p>
      </dgm:t>
    </dgm:pt>
    <dgm:pt modelId="{CE448034-FBD0-487D-8392-0E47DE4E4D02}">
      <dgm:prSet/>
      <dgm:spPr/>
      <dgm:t>
        <a:bodyPr/>
        <a:lstStyle/>
        <a:p>
          <a:pPr rtl="1"/>
          <a:r>
            <a:rPr lang="fa-IR" dirty="0" smtClean="0">
              <a:cs typeface="B Titr" pitchFamily="2" charset="-78"/>
            </a:rPr>
            <a:t>انسان عقلائی</a:t>
          </a:r>
          <a:endParaRPr lang="fa-IR" dirty="0">
            <a:cs typeface="B Titr" pitchFamily="2" charset="-78"/>
          </a:endParaRPr>
        </a:p>
      </dgm:t>
    </dgm:pt>
    <dgm:pt modelId="{DE77D975-2B26-4894-AC0E-32B6C4D76B80}" type="parTrans" cxnId="{14C9FECB-EA38-4ED9-A7B4-8D2A1A44987B}">
      <dgm:prSet/>
      <dgm:spPr/>
      <dgm:t>
        <a:bodyPr/>
        <a:lstStyle/>
        <a:p>
          <a:endParaRPr lang="en-US"/>
        </a:p>
      </dgm:t>
    </dgm:pt>
    <dgm:pt modelId="{6BE6157A-A05B-427C-B215-B96354ED86E0}" type="sibTrans" cxnId="{14C9FECB-EA38-4ED9-A7B4-8D2A1A44987B}">
      <dgm:prSet/>
      <dgm:spPr/>
      <dgm:t>
        <a:bodyPr/>
        <a:lstStyle/>
        <a:p>
          <a:endParaRPr lang="en-US"/>
        </a:p>
      </dgm:t>
    </dgm:pt>
    <dgm:pt modelId="{783A5A02-A27C-4A65-B569-17ED19811B20}">
      <dgm:prSet/>
      <dgm:spPr/>
      <dgm:t>
        <a:bodyPr/>
        <a:lstStyle/>
        <a:p>
          <a:pPr rtl="1"/>
          <a:r>
            <a:rPr lang="fa-IR" dirty="0" smtClean="0"/>
            <a:t>هربرت سایمون</a:t>
          </a:r>
          <a:endParaRPr lang="en-US" dirty="0"/>
        </a:p>
      </dgm:t>
    </dgm:pt>
    <dgm:pt modelId="{4FD054EC-FDD6-414E-8177-F7B1A6690151}" type="parTrans" cxnId="{265F3556-3C80-4F2A-B5BA-29D4E44BC892}">
      <dgm:prSet/>
      <dgm:spPr/>
      <dgm:t>
        <a:bodyPr/>
        <a:lstStyle/>
        <a:p>
          <a:endParaRPr lang="en-US"/>
        </a:p>
      </dgm:t>
    </dgm:pt>
    <dgm:pt modelId="{498B6F64-8D56-436E-851A-2EFCBA6F3A4E}" type="sibTrans" cxnId="{265F3556-3C80-4F2A-B5BA-29D4E44BC892}">
      <dgm:prSet/>
      <dgm:spPr/>
      <dgm:t>
        <a:bodyPr/>
        <a:lstStyle/>
        <a:p>
          <a:endParaRPr lang="en-US"/>
        </a:p>
      </dgm:t>
    </dgm:pt>
    <dgm:pt modelId="{805A22A8-23C8-4FE0-AC3A-C8DC4E701195}">
      <dgm:prSet/>
      <dgm:spPr/>
      <dgm:t>
        <a:bodyPr/>
        <a:lstStyle/>
        <a:p>
          <a:pPr rtl="1"/>
          <a:r>
            <a:rPr lang="fa-IR" dirty="0" smtClean="0">
              <a:cs typeface="B Titr" pitchFamily="2" charset="-78"/>
            </a:rPr>
            <a:t>عقلانیت محدود</a:t>
          </a:r>
          <a:endParaRPr lang="en-US" dirty="0">
            <a:cs typeface="B Titr" pitchFamily="2" charset="-78"/>
          </a:endParaRPr>
        </a:p>
      </dgm:t>
    </dgm:pt>
    <dgm:pt modelId="{024D6857-11E8-4349-A0F4-DD6336803777}" type="parTrans" cxnId="{F5CD1C58-5F89-4701-99AC-529D4B48D09E}">
      <dgm:prSet/>
      <dgm:spPr/>
      <dgm:t>
        <a:bodyPr/>
        <a:lstStyle/>
        <a:p>
          <a:endParaRPr lang="en-US"/>
        </a:p>
      </dgm:t>
    </dgm:pt>
    <dgm:pt modelId="{D7E38A93-BBA7-4BC9-BC18-1C009160AA64}" type="sibTrans" cxnId="{F5CD1C58-5F89-4701-99AC-529D4B48D09E}">
      <dgm:prSet/>
      <dgm:spPr/>
      <dgm:t>
        <a:bodyPr/>
        <a:lstStyle/>
        <a:p>
          <a:endParaRPr lang="en-US"/>
        </a:p>
      </dgm:t>
    </dgm:pt>
    <dgm:pt modelId="{6D781242-DC19-47FD-8191-2A39C80C7C8E}">
      <dgm:prSet/>
      <dgm:spPr/>
      <dgm:t>
        <a:bodyPr/>
        <a:lstStyle/>
        <a:p>
          <a:pPr rtl="1"/>
          <a:r>
            <a:rPr lang="fa-IR" dirty="0" smtClean="0"/>
            <a:t>نیلس برانسون</a:t>
          </a:r>
          <a:endParaRPr lang="en-US" dirty="0"/>
        </a:p>
      </dgm:t>
    </dgm:pt>
    <dgm:pt modelId="{FE1293A1-C119-4627-B4AF-BD9C7E741846}" type="parTrans" cxnId="{96A548D2-A4B5-41BC-AC2D-FEB7A4D8D896}">
      <dgm:prSet/>
      <dgm:spPr/>
      <dgm:t>
        <a:bodyPr/>
        <a:lstStyle/>
        <a:p>
          <a:endParaRPr lang="en-US"/>
        </a:p>
      </dgm:t>
    </dgm:pt>
    <dgm:pt modelId="{22BEFA9C-6B43-4DF5-AB1F-7C4FC32B4584}" type="sibTrans" cxnId="{96A548D2-A4B5-41BC-AC2D-FEB7A4D8D896}">
      <dgm:prSet/>
      <dgm:spPr/>
      <dgm:t>
        <a:bodyPr/>
        <a:lstStyle/>
        <a:p>
          <a:endParaRPr lang="en-US"/>
        </a:p>
      </dgm:t>
    </dgm:pt>
    <dgm:pt modelId="{A4EB2F16-0010-4AF8-9FDE-A9CD836A622D}">
      <dgm:prSet/>
      <dgm:spPr/>
      <dgm:t>
        <a:bodyPr/>
        <a:lstStyle/>
        <a:p>
          <a:pPr rtl="1"/>
          <a:r>
            <a:rPr lang="fa-IR" dirty="0" smtClean="0">
              <a:cs typeface="B Titr" pitchFamily="2" charset="-78"/>
            </a:rPr>
            <a:t>عدم‌ وجود عقلانیت</a:t>
          </a:r>
          <a:endParaRPr lang="fa-IR" dirty="0">
            <a:cs typeface="B Titr" pitchFamily="2" charset="-78"/>
          </a:endParaRPr>
        </a:p>
      </dgm:t>
    </dgm:pt>
    <dgm:pt modelId="{F46C4233-8766-4E29-B5D3-9D3102FF5388}" type="parTrans" cxnId="{2FC4E0A0-6E5F-4B19-A074-E47EB1D7C0D6}">
      <dgm:prSet/>
      <dgm:spPr/>
      <dgm:t>
        <a:bodyPr/>
        <a:lstStyle/>
        <a:p>
          <a:endParaRPr lang="en-US"/>
        </a:p>
      </dgm:t>
    </dgm:pt>
    <dgm:pt modelId="{ABE11C54-05D8-474D-9F84-F4A6E267F4FB}" type="sibTrans" cxnId="{2FC4E0A0-6E5F-4B19-A074-E47EB1D7C0D6}">
      <dgm:prSet/>
      <dgm:spPr/>
      <dgm:t>
        <a:bodyPr/>
        <a:lstStyle/>
        <a:p>
          <a:endParaRPr lang="en-US"/>
        </a:p>
      </dgm:t>
    </dgm:pt>
    <dgm:pt modelId="{0F847C77-E460-4689-8648-A95D50F2BFCF}" type="pres">
      <dgm:prSet presAssocID="{B6508B5F-744E-442B-BB01-09AD3A24965F}" presName="Name0" presStyleCnt="0">
        <dgm:presLayoutVars>
          <dgm:dir/>
          <dgm:animLvl val="lvl"/>
          <dgm:resizeHandles val="exact"/>
        </dgm:presLayoutVars>
      </dgm:prSet>
      <dgm:spPr/>
      <dgm:t>
        <a:bodyPr/>
        <a:lstStyle/>
        <a:p>
          <a:endParaRPr lang="en-US"/>
        </a:p>
      </dgm:t>
    </dgm:pt>
    <dgm:pt modelId="{0EF8CAAF-4876-40BE-91F1-2BB6C3C563A5}" type="pres">
      <dgm:prSet presAssocID="{6D781242-DC19-47FD-8191-2A39C80C7C8E}" presName="boxAndChildren" presStyleCnt="0"/>
      <dgm:spPr/>
    </dgm:pt>
    <dgm:pt modelId="{06655868-7357-4B2D-95F3-04AA50834526}" type="pres">
      <dgm:prSet presAssocID="{6D781242-DC19-47FD-8191-2A39C80C7C8E}" presName="parentTextBox" presStyleLbl="node1" presStyleIdx="0" presStyleCnt="3"/>
      <dgm:spPr/>
      <dgm:t>
        <a:bodyPr/>
        <a:lstStyle/>
        <a:p>
          <a:endParaRPr lang="en-US"/>
        </a:p>
      </dgm:t>
    </dgm:pt>
    <dgm:pt modelId="{1FC6293A-BC87-49A3-99F3-C6D6B108D6B2}" type="pres">
      <dgm:prSet presAssocID="{6D781242-DC19-47FD-8191-2A39C80C7C8E}" presName="entireBox" presStyleLbl="node1" presStyleIdx="0" presStyleCnt="3"/>
      <dgm:spPr/>
      <dgm:t>
        <a:bodyPr/>
        <a:lstStyle/>
        <a:p>
          <a:endParaRPr lang="en-US"/>
        </a:p>
      </dgm:t>
    </dgm:pt>
    <dgm:pt modelId="{BC081874-5FC2-495E-9F69-7F51B25E5C03}" type="pres">
      <dgm:prSet presAssocID="{6D781242-DC19-47FD-8191-2A39C80C7C8E}" presName="descendantBox" presStyleCnt="0"/>
      <dgm:spPr/>
    </dgm:pt>
    <dgm:pt modelId="{3EAADCDD-3D70-4438-A7BE-8BF920C92D92}" type="pres">
      <dgm:prSet presAssocID="{A4EB2F16-0010-4AF8-9FDE-A9CD836A622D}" presName="childTextBox" presStyleLbl="fgAccFollowNode1" presStyleIdx="0" presStyleCnt="3">
        <dgm:presLayoutVars>
          <dgm:bulletEnabled val="1"/>
        </dgm:presLayoutVars>
      </dgm:prSet>
      <dgm:spPr/>
      <dgm:t>
        <a:bodyPr/>
        <a:lstStyle/>
        <a:p>
          <a:endParaRPr lang="en-US"/>
        </a:p>
      </dgm:t>
    </dgm:pt>
    <dgm:pt modelId="{2D2C36DE-8348-447E-9F74-FBCDBA2801A6}" type="pres">
      <dgm:prSet presAssocID="{498B6F64-8D56-436E-851A-2EFCBA6F3A4E}" presName="sp" presStyleCnt="0"/>
      <dgm:spPr/>
    </dgm:pt>
    <dgm:pt modelId="{594300A0-99E7-40DE-9FAE-F0CECF79D9FC}" type="pres">
      <dgm:prSet presAssocID="{783A5A02-A27C-4A65-B569-17ED19811B20}" presName="arrowAndChildren" presStyleCnt="0"/>
      <dgm:spPr/>
    </dgm:pt>
    <dgm:pt modelId="{629D8839-10D7-4C7E-928E-435D51F2FFE3}" type="pres">
      <dgm:prSet presAssocID="{783A5A02-A27C-4A65-B569-17ED19811B20}" presName="parentTextArrow" presStyleLbl="node1" presStyleIdx="0" presStyleCnt="3"/>
      <dgm:spPr/>
      <dgm:t>
        <a:bodyPr/>
        <a:lstStyle/>
        <a:p>
          <a:endParaRPr lang="en-US"/>
        </a:p>
      </dgm:t>
    </dgm:pt>
    <dgm:pt modelId="{5ED182CA-7BF9-4CE4-9327-1233CA56F39C}" type="pres">
      <dgm:prSet presAssocID="{783A5A02-A27C-4A65-B569-17ED19811B20}" presName="arrow" presStyleLbl="node1" presStyleIdx="1" presStyleCnt="3"/>
      <dgm:spPr/>
      <dgm:t>
        <a:bodyPr/>
        <a:lstStyle/>
        <a:p>
          <a:endParaRPr lang="en-US"/>
        </a:p>
      </dgm:t>
    </dgm:pt>
    <dgm:pt modelId="{96328FA9-20E4-49CC-8711-FD806F14188E}" type="pres">
      <dgm:prSet presAssocID="{783A5A02-A27C-4A65-B569-17ED19811B20}" presName="descendantArrow" presStyleCnt="0"/>
      <dgm:spPr/>
    </dgm:pt>
    <dgm:pt modelId="{DD0ADF7B-F67F-408C-B531-AD1F01F35C05}" type="pres">
      <dgm:prSet presAssocID="{805A22A8-23C8-4FE0-AC3A-C8DC4E701195}" presName="childTextArrow" presStyleLbl="fgAccFollowNode1" presStyleIdx="1" presStyleCnt="3">
        <dgm:presLayoutVars>
          <dgm:bulletEnabled val="1"/>
        </dgm:presLayoutVars>
      </dgm:prSet>
      <dgm:spPr/>
      <dgm:t>
        <a:bodyPr/>
        <a:lstStyle/>
        <a:p>
          <a:endParaRPr lang="en-US"/>
        </a:p>
      </dgm:t>
    </dgm:pt>
    <dgm:pt modelId="{194BA29C-A34C-4F68-99BD-6CC26C11CACD}" type="pres">
      <dgm:prSet presAssocID="{B986F212-3867-41B7-945B-3396FDF1DBD2}" presName="sp" presStyleCnt="0"/>
      <dgm:spPr/>
    </dgm:pt>
    <dgm:pt modelId="{52A0F03C-BFCE-4530-87A0-4BC756C7568B}" type="pres">
      <dgm:prSet presAssocID="{1C579FD9-4931-41AB-B89B-1AFC1AC4E0ED}" presName="arrowAndChildren" presStyleCnt="0"/>
      <dgm:spPr/>
    </dgm:pt>
    <dgm:pt modelId="{6DEF8AA2-BE2D-480D-B86B-6019D2E1111F}" type="pres">
      <dgm:prSet presAssocID="{1C579FD9-4931-41AB-B89B-1AFC1AC4E0ED}" presName="parentTextArrow" presStyleLbl="node1" presStyleIdx="1" presStyleCnt="3"/>
      <dgm:spPr/>
      <dgm:t>
        <a:bodyPr/>
        <a:lstStyle/>
        <a:p>
          <a:endParaRPr lang="en-US"/>
        </a:p>
      </dgm:t>
    </dgm:pt>
    <dgm:pt modelId="{8CC68F46-C36F-4CFD-8960-123D4F15D077}" type="pres">
      <dgm:prSet presAssocID="{1C579FD9-4931-41AB-B89B-1AFC1AC4E0ED}" presName="arrow" presStyleLbl="node1" presStyleIdx="2" presStyleCnt="3"/>
      <dgm:spPr/>
      <dgm:t>
        <a:bodyPr/>
        <a:lstStyle/>
        <a:p>
          <a:endParaRPr lang="en-US"/>
        </a:p>
      </dgm:t>
    </dgm:pt>
    <dgm:pt modelId="{4B5CA55C-794A-4476-9638-7149D852D694}" type="pres">
      <dgm:prSet presAssocID="{1C579FD9-4931-41AB-B89B-1AFC1AC4E0ED}" presName="descendantArrow" presStyleCnt="0"/>
      <dgm:spPr/>
    </dgm:pt>
    <dgm:pt modelId="{C0F61C3F-62BD-4F3B-A3C0-29CE1B9871D7}" type="pres">
      <dgm:prSet presAssocID="{CE448034-FBD0-487D-8392-0E47DE4E4D02}" presName="childTextArrow" presStyleLbl="fgAccFollowNode1" presStyleIdx="2" presStyleCnt="3">
        <dgm:presLayoutVars>
          <dgm:bulletEnabled val="1"/>
        </dgm:presLayoutVars>
      </dgm:prSet>
      <dgm:spPr/>
      <dgm:t>
        <a:bodyPr/>
        <a:lstStyle/>
        <a:p>
          <a:endParaRPr lang="en-US"/>
        </a:p>
      </dgm:t>
    </dgm:pt>
  </dgm:ptLst>
  <dgm:cxnLst>
    <dgm:cxn modelId="{41A12E72-3265-4CFB-8F18-B4608BB5BE08}" type="presOf" srcId="{783A5A02-A27C-4A65-B569-17ED19811B20}" destId="{5ED182CA-7BF9-4CE4-9327-1233CA56F39C}" srcOrd="1" destOrd="0" presId="urn:microsoft.com/office/officeart/2005/8/layout/process4"/>
    <dgm:cxn modelId="{56E0D1DE-75E4-4DC1-AC78-01F0F25E5EFF}" type="presOf" srcId="{A4EB2F16-0010-4AF8-9FDE-A9CD836A622D}" destId="{3EAADCDD-3D70-4438-A7BE-8BF920C92D92}" srcOrd="0" destOrd="0" presId="urn:microsoft.com/office/officeart/2005/8/layout/process4"/>
    <dgm:cxn modelId="{7C2499C6-92E8-4360-B39C-826558194049}" type="presOf" srcId="{1C579FD9-4931-41AB-B89B-1AFC1AC4E0ED}" destId="{8CC68F46-C36F-4CFD-8960-123D4F15D077}" srcOrd="1" destOrd="0" presId="urn:microsoft.com/office/officeart/2005/8/layout/process4"/>
    <dgm:cxn modelId="{9AE4DE7B-239D-44FC-9330-9D09C62054DC}" type="presOf" srcId="{B6508B5F-744E-442B-BB01-09AD3A24965F}" destId="{0F847C77-E460-4689-8648-A95D50F2BFCF}" srcOrd="0" destOrd="0" presId="urn:microsoft.com/office/officeart/2005/8/layout/process4"/>
    <dgm:cxn modelId="{87262D54-27F3-440B-B055-634FF7DD8619}" type="presOf" srcId="{CE448034-FBD0-487D-8392-0E47DE4E4D02}" destId="{C0F61C3F-62BD-4F3B-A3C0-29CE1B9871D7}" srcOrd="0" destOrd="0" presId="urn:microsoft.com/office/officeart/2005/8/layout/process4"/>
    <dgm:cxn modelId="{126DC1BB-E1AB-4570-AB78-D8DD6DA59210}" type="presOf" srcId="{1C579FD9-4931-41AB-B89B-1AFC1AC4E0ED}" destId="{6DEF8AA2-BE2D-480D-B86B-6019D2E1111F}" srcOrd="0" destOrd="0" presId="urn:microsoft.com/office/officeart/2005/8/layout/process4"/>
    <dgm:cxn modelId="{265F3556-3C80-4F2A-B5BA-29D4E44BC892}" srcId="{B6508B5F-744E-442B-BB01-09AD3A24965F}" destId="{783A5A02-A27C-4A65-B569-17ED19811B20}" srcOrd="1" destOrd="0" parTransId="{4FD054EC-FDD6-414E-8177-F7B1A6690151}" sibTransId="{498B6F64-8D56-436E-851A-2EFCBA6F3A4E}"/>
    <dgm:cxn modelId="{F4510B2D-6791-4933-A535-EF3A3BD50051}" type="presOf" srcId="{6D781242-DC19-47FD-8191-2A39C80C7C8E}" destId="{06655868-7357-4B2D-95F3-04AA50834526}" srcOrd="0" destOrd="0" presId="urn:microsoft.com/office/officeart/2005/8/layout/process4"/>
    <dgm:cxn modelId="{F5CD1C58-5F89-4701-99AC-529D4B48D09E}" srcId="{783A5A02-A27C-4A65-B569-17ED19811B20}" destId="{805A22A8-23C8-4FE0-AC3A-C8DC4E701195}" srcOrd="0" destOrd="0" parTransId="{024D6857-11E8-4349-A0F4-DD6336803777}" sibTransId="{D7E38A93-BBA7-4BC9-BC18-1C009160AA64}"/>
    <dgm:cxn modelId="{96A548D2-A4B5-41BC-AC2D-FEB7A4D8D896}" srcId="{B6508B5F-744E-442B-BB01-09AD3A24965F}" destId="{6D781242-DC19-47FD-8191-2A39C80C7C8E}" srcOrd="2" destOrd="0" parTransId="{FE1293A1-C119-4627-B4AF-BD9C7E741846}" sibTransId="{22BEFA9C-6B43-4DF5-AB1F-7C4FC32B4584}"/>
    <dgm:cxn modelId="{76DD5B67-EE28-4E0F-A680-854D8CFF693A}" type="presOf" srcId="{805A22A8-23C8-4FE0-AC3A-C8DC4E701195}" destId="{DD0ADF7B-F67F-408C-B531-AD1F01F35C05}" srcOrd="0" destOrd="0" presId="urn:microsoft.com/office/officeart/2005/8/layout/process4"/>
    <dgm:cxn modelId="{3507EE53-1299-44C9-82F8-C9B3CA751099}" srcId="{B6508B5F-744E-442B-BB01-09AD3A24965F}" destId="{1C579FD9-4931-41AB-B89B-1AFC1AC4E0ED}" srcOrd="0" destOrd="0" parTransId="{C86DF522-C649-469B-A05B-3DFEEEF08F7B}" sibTransId="{B986F212-3867-41B7-945B-3396FDF1DBD2}"/>
    <dgm:cxn modelId="{2FC4E0A0-6E5F-4B19-A074-E47EB1D7C0D6}" srcId="{6D781242-DC19-47FD-8191-2A39C80C7C8E}" destId="{A4EB2F16-0010-4AF8-9FDE-A9CD836A622D}" srcOrd="0" destOrd="0" parTransId="{F46C4233-8766-4E29-B5D3-9D3102FF5388}" sibTransId="{ABE11C54-05D8-474D-9F84-F4A6E267F4FB}"/>
    <dgm:cxn modelId="{0447AD52-0B80-454A-BC18-9F51D400462B}" type="presOf" srcId="{783A5A02-A27C-4A65-B569-17ED19811B20}" destId="{629D8839-10D7-4C7E-928E-435D51F2FFE3}" srcOrd="0" destOrd="0" presId="urn:microsoft.com/office/officeart/2005/8/layout/process4"/>
    <dgm:cxn modelId="{14C9FECB-EA38-4ED9-A7B4-8D2A1A44987B}" srcId="{1C579FD9-4931-41AB-B89B-1AFC1AC4E0ED}" destId="{CE448034-FBD0-487D-8392-0E47DE4E4D02}" srcOrd="0" destOrd="0" parTransId="{DE77D975-2B26-4894-AC0E-32B6C4D76B80}" sibTransId="{6BE6157A-A05B-427C-B215-B96354ED86E0}"/>
    <dgm:cxn modelId="{B2B1C265-B3C5-4C62-9E78-BB173A2D5324}" type="presOf" srcId="{6D781242-DC19-47FD-8191-2A39C80C7C8E}" destId="{1FC6293A-BC87-49A3-99F3-C6D6B108D6B2}" srcOrd="1" destOrd="0" presId="urn:microsoft.com/office/officeart/2005/8/layout/process4"/>
    <dgm:cxn modelId="{6B1F3B0B-C219-4445-B56A-24EE4C4827F5}" type="presParOf" srcId="{0F847C77-E460-4689-8648-A95D50F2BFCF}" destId="{0EF8CAAF-4876-40BE-91F1-2BB6C3C563A5}" srcOrd="0" destOrd="0" presId="urn:microsoft.com/office/officeart/2005/8/layout/process4"/>
    <dgm:cxn modelId="{40D2A887-F261-4046-B95F-674F7737324B}" type="presParOf" srcId="{0EF8CAAF-4876-40BE-91F1-2BB6C3C563A5}" destId="{06655868-7357-4B2D-95F3-04AA50834526}" srcOrd="0" destOrd="0" presId="urn:microsoft.com/office/officeart/2005/8/layout/process4"/>
    <dgm:cxn modelId="{02EBECED-6A09-44D2-A35C-45B139CFAEDD}" type="presParOf" srcId="{0EF8CAAF-4876-40BE-91F1-2BB6C3C563A5}" destId="{1FC6293A-BC87-49A3-99F3-C6D6B108D6B2}" srcOrd="1" destOrd="0" presId="urn:microsoft.com/office/officeart/2005/8/layout/process4"/>
    <dgm:cxn modelId="{8C0C22FE-9E0A-4BC4-8DC8-550D1693BE6D}" type="presParOf" srcId="{0EF8CAAF-4876-40BE-91F1-2BB6C3C563A5}" destId="{BC081874-5FC2-495E-9F69-7F51B25E5C03}" srcOrd="2" destOrd="0" presId="urn:microsoft.com/office/officeart/2005/8/layout/process4"/>
    <dgm:cxn modelId="{EFB3D321-4D97-4835-B6FD-AF2B0C36BB5A}" type="presParOf" srcId="{BC081874-5FC2-495E-9F69-7F51B25E5C03}" destId="{3EAADCDD-3D70-4438-A7BE-8BF920C92D92}" srcOrd="0" destOrd="0" presId="urn:microsoft.com/office/officeart/2005/8/layout/process4"/>
    <dgm:cxn modelId="{8E7D5749-3B37-4611-8BCA-04E04644AE62}" type="presParOf" srcId="{0F847C77-E460-4689-8648-A95D50F2BFCF}" destId="{2D2C36DE-8348-447E-9F74-FBCDBA2801A6}" srcOrd="1" destOrd="0" presId="urn:microsoft.com/office/officeart/2005/8/layout/process4"/>
    <dgm:cxn modelId="{BF196AFF-36B8-47C8-9C79-7A132A3CD16E}" type="presParOf" srcId="{0F847C77-E460-4689-8648-A95D50F2BFCF}" destId="{594300A0-99E7-40DE-9FAE-F0CECF79D9FC}" srcOrd="2" destOrd="0" presId="urn:microsoft.com/office/officeart/2005/8/layout/process4"/>
    <dgm:cxn modelId="{E11F9BCF-C208-4845-A4BD-71B338476037}" type="presParOf" srcId="{594300A0-99E7-40DE-9FAE-F0CECF79D9FC}" destId="{629D8839-10D7-4C7E-928E-435D51F2FFE3}" srcOrd="0" destOrd="0" presId="urn:microsoft.com/office/officeart/2005/8/layout/process4"/>
    <dgm:cxn modelId="{B7B987EE-5840-4FE4-AB9E-EFD629018A5E}" type="presParOf" srcId="{594300A0-99E7-40DE-9FAE-F0CECF79D9FC}" destId="{5ED182CA-7BF9-4CE4-9327-1233CA56F39C}" srcOrd="1" destOrd="0" presId="urn:microsoft.com/office/officeart/2005/8/layout/process4"/>
    <dgm:cxn modelId="{847A1413-AD4C-45B5-AFD6-6FD05A87E3DF}" type="presParOf" srcId="{594300A0-99E7-40DE-9FAE-F0CECF79D9FC}" destId="{96328FA9-20E4-49CC-8711-FD806F14188E}" srcOrd="2" destOrd="0" presId="urn:microsoft.com/office/officeart/2005/8/layout/process4"/>
    <dgm:cxn modelId="{05B25764-66D3-466A-9529-63C2DCCCC333}" type="presParOf" srcId="{96328FA9-20E4-49CC-8711-FD806F14188E}" destId="{DD0ADF7B-F67F-408C-B531-AD1F01F35C05}" srcOrd="0" destOrd="0" presId="urn:microsoft.com/office/officeart/2005/8/layout/process4"/>
    <dgm:cxn modelId="{80B4D4AE-0A8B-4869-9630-655FF4D1A9C0}" type="presParOf" srcId="{0F847C77-E460-4689-8648-A95D50F2BFCF}" destId="{194BA29C-A34C-4F68-99BD-6CC26C11CACD}" srcOrd="3" destOrd="0" presId="urn:microsoft.com/office/officeart/2005/8/layout/process4"/>
    <dgm:cxn modelId="{83FEA844-0E7E-48F1-9D3F-E077D691E322}" type="presParOf" srcId="{0F847C77-E460-4689-8648-A95D50F2BFCF}" destId="{52A0F03C-BFCE-4530-87A0-4BC756C7568B}" srcOrd="4" destOrd="0" presId="urn:microsoft.com/office/officeart/2005/8/layout/process4"/>
    <dgm:cxn modelId="{26F36F02-AE52-4033-9F49-C530D523486B}" type="presParOf" srcId="{52A0F03C-BFCE-4530-87A0-4BC756C7568B}" destId="{6DEF8AA2-BE2D-480D-B86B-6019D2E1111F}" srcOrd="0" destOrd="0" presId="urn:microsoft.com/office/officeart/2005/8/layout/process4"/>
    <dgm:cxn modelId="{EA59861B-B576-47EC-81ED-A1CEF8415929}" type="presParOf" srcId="{52A0F03C-BFCE-4530-87A0-4BC756C7568B}" destId="{8CC68F46-C36F-4CFD-8960-123D4F15D077}" srcOrd="1" destOrd="0" presId="urn:microsoft.com/office/officeart/2005/8/layout/process4"/>
    <dgm:cxn modelId="{359DE716-ED33-4FFF-B6E0-49E244FCEADA}" type="presParOf" srcId="{52A0F03C-BFCE-4530-87A0-4BC756C7568B}" destId="{4B5CA55C-794A-4476-9638-7149D852D694}" srcOrd="2" destOrd="0" presId="urn:microsoft.com/office/officeart/2005/8/layout/process4"/>
    <dgm:cxn modelId="{3EBBBE71-A262-479E-8A79-AD904A0D0EDD}" type="presParOf" srcId="{4B5CA55C-794A-4476-9638-7149D852D694}" destId="{C0F61C3F-62BD-4F3B-A3C0-29CE1B9871D7}"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E0C773-E6CD-4623-A20B-54A39A5BF120}" type="doc">
      <dgm:prSet loTypeId="urn:microsoft.com/office/officeart/2005/8/layout/process3" loCatId="process" qsTypeId="urn:microsoft.com/office/officeart/2005/8/quickstyle/3d2" qsCatId="3D" csTypeId="urn:microsoft.com/office/officeart/2005/8/colors/accent3_3" csCatId="accent3"/>
      <dgm:spPr/>
      <dgm:t>
        <a:bodyPr/>
        <a:lstStyle/>
        <a:p>
          <a:endParaRPr lang="en-US"/>
        </a:p>
      </dgm:t>
    </dgm:pt>
    <dgm:pt modelId="{4EFCEAA5-4D07-4DC1-8AB2-C7474FA0AFDE}">
      <dgm:prSet/>
      <dgm:spPr/>
      <dgm:t>
        <a:bodyPr/>
        <a:lstStyle/>
        <a:p>
          <a:pPr algn="ctr" rtl="1"/>
          <a:r>
            <a:rPr lang="fa-IR" dirty="0" smtClean="0">
              <a:latin typeface="Arial Unicode MS" pitchFamily="34" charset="-128"/>
              <a:ea typeface="Arial Unicode MS" pitchFamily="34" charset="-128"/>
              <a:cs typeface="B Titr" pitchFamily="2" charset="-78"/>
            </a:rPr>
            <a:t>مالی رفتاری</a:t>
          </a:r>
          <a:endParaRPr lang="en-US" dirty="0">
            <a:latin typeface="Arial Unicode MS" pitchFamily="34" charset="-128"/>
            <a:ea typeface="Arial Unicode MS" pitchFamily="34" charset="-128"/>
            <a:cs typeface="B Titr" pitchFamily="2" charset="-78"/>
          </a:endParaRPr>
        </a:p>
      </dgm:t>
    </dgm:pt>
    <dgm:pt modelId="{21E0D075-46D2-49F9-8C29-A3F1A588E1EF}" type="parTrans" cxnId="{544D7594-2D86-4BCB-9FD0-046E488E6E85}">
      <dgm:prSet/>
      <dgm:spPr/>
      <dgm:t>
        <a:bodyPr/>
        <a:lstStyle/>
        <a:p>
          <a:endParaRPr lang="en-US">
            <a:latin typeface="Arial Unicode MS" pitchFamily="34" charset="-128"/>
            <a:ea typeface="Arial Unicode MS" pitchFamily="34" charset="-128"/>
            <a:cs typeface="Arial Unicode MS" pitchFamily="34" charset="-128"/>
          </a:endParaRPr>
        </a:p>
      </dgm:t>
    </dgm:pt>
    <dgm:pt modelId="{929E7AEF-1BE1-42F6-8CE3-BF17D307614F}" type="sibTrans" cxnId="{544D7594-2D86-4BCB-9FD0-046E488E6E85}">
      <dgm:prSet/>
      <dgm:spPr/>
      <dgm:t>
        <a:bodyPr/>
        <a:lstStyle/>
        <a:p>
          <a:endParaRPr lang="en-US">
            <a:latin typeface="Arial Unicode MS" pitchFamily="34" charset="-128"/>
            <a:ea typeface="Arial Unicode MS" pitchFamily="34" charset="-128"/>
            <a:cs typeface="Arial Unicode MS" pitchFamily="34" charset="-128"/>
          </a:endParaRPr>
        </a:p>
      </dgm:t>
    </dgm:pt>
    <dgm:pt modelId="{1EF9572B-66E1-4457-805A-54D3A94632BA}">
      <dgm:prSet/>
      <dgm:spPr/>
      <dgm:t>
        <a:bodyPr/>
        <a:lstStyle/>
        <a:p>
          <a:pPr algn="ctr" rtl="1"/>
          <a:r>
            <a:rPr lang="fa-IR" dirty="0" smtClean="0">
              <a:latin typeface="Arial Unicode MS" pitchFamily="34" charset="-128"/>
              <a:ea typeface="Arial Unicode MS" pitchFamily="34" charset="-128"/>
              <a:cs typeface="B Zar" pitchFamily="2" charset="-78"/>
            </a:rPr>
            <a:t>حوزه‌ای از دانش مالی است که از نظریه‌های مبتنی بر روانشناسی برای توضیح رفتار بازارهای مالی بهره می‌گیرد.</a:t>
          </a:r>
          <a:endParaRPr lang="en-US" dirty="0">
            <a:latin typeface="Arial Unicode MS" pitchFamily="34" charset="-128"/>
            <a:ea typeface="Arial Unicode MS" pitchFamily="34" charset="-128"/>
            <a:cs typeface="B Zar" pitchFamily="2" charset="-78"/>
          </a:endParaRPr>
        </a:p>
      </dgm:t>
    </dgm:pt>
    <dgm:pt modelId="{8199EC4D-7AB8-4744-A0AF-A4F3BF9FC031}" type="parTrans" cxnId="{BF5C13EC-9C74-45D3-A4EB-35797371FEB7}">
      <dgm:prSet/>
      <dgm:spPr/>
      <dgm:t>
        <a:bodyPr/>
        <a:lstStyle/>
        <a:p>
          <a:endParaRPr lang="en-US">
            <a:latin typeface="Arial Unicode MS" pitchFamily="34" charset="-128"/>
            <a:ea typeface="Arial Unicode MS" pitchFamily="34" charset="-128"/>
            <a:cs typeface="Arial Unicode MS" pitchFamily="34" charset="-128"/>
          </a:endParaRPr>
        </a:p>
      </dgm:t>
    </dgm:pt>
    <dgm:pt modelId="{ED1E9050-FC04-45D9-BEFA-7A5812F915C2}" type="sibTrans" cxnId="{BF5C13EC-9C74-45D3-A4EB-35797371FEB7}">
      <dgm:prSet/>
      <dgm:spPr/>
      <dgm:t>
        <a:bodyPr/>
        <a:lstStyle/>
        <a:p>
          <a:endParaRPr lang="en-US">
            <a:latin typeface="Arial Unicode MS" pitchFamily="34" charset="-128"/>
            <a:ea typeface="Arial Unicode MS" pitchFamily="34" charset="-128"/>
            <a:cs typeface="Arial Unicode MS" pitchFamily="34" charset="-128"/>
          </a:endParaRPr>
        </a:p>
      </dgm:t>
    </dgm:pt>
    <dgm:pt modelId="{18E24D06-2501-4049-AE1D-F3A84959DA38}" type="pres">
      <dgm:prSet presAssocID="{60E0C773-E6CD-4623-A20B-54A39A5BF120}" presName="linearFlow" presStyleCnt="0">
        <dgm:presLayoutVars>
          <dgm:dir/>
          <dgm:animLvl val="lvl"/>
          <dgm:resizeHandles val="exact"/>
        </dgm:presLayoutVars>
      </dgm:prSet>
      <dgm:spPr/>
      <dgm:t>
        <a:bodyPr/>
        <a:lstStyle/>
        <a:p>
          <a:endParaRPr lang="en-US"/>
        </a:p>
      </dgm:t>
    </dgm:pt>
    <dgm:pt modelId="{C8365258-C1F2-41C5-9A8D-3CFA66AB8474}" type="pres">
      <dgm:prSet presAssocID="{4EFCEAA5-4D07-4DC1-8AB2-C7474FA0AFDE}" presName="composite" presStyleCnt="0"/>
      <dgm:spPr/>
    </dgm:pt>
    <dgm:pt modelId="{A46BE3D9-F0AE-4012-924D-33CE21032981}" type="pres">
      <dgm:prSet presAssocID="{4EFCEAA5-4D07-4DC1-8AB2-C7474FA0AFDE}" presName="parTx" presStyleLbl="node1" presStyleIdx="0" presStyleCnt="1">
        <dgm:presLayoutVars>
          <dgm:chMax val="0"/>
          <dgm:chPref val="0"/>
          <dgm:bulletEnabled val="1"/>
        </dgm:presLayoutVars>
      </dgm:prSet>
      <dgm:spPr/>
      <dgm:t>
        <a:bodyPr/>
        <a:lstStyle/>
        <a:p>
          <a:endParaRPr lang="en-US"/>
        </a:p>
      </dgm:t>
    </dgm:pt>
    <dgm:pt modelId="{B8E9C089-CE97-4AEC-907E-84204C62D3EF}" type="pres">
      <dgm:prSet presAssocID="{4EFCEAA5-4D07-4DC1-8AB2-C7474FA0AFDE}" presName="parSh" presStyleLbl="node1" presStyleIdx="0" presStyleCnt="1"/>
      <dgm:spPr/>
      <dgm:t>
        <a:bodyPr/>
        <a:lstStyle/>
        <a:p>
          <a:endParaRPr lang="en-US"/>
        </a:p>
      </dgm:t>
    </dgm:pt>
    <dgm:pt modelId="{BB2BCDCF-52AA-419C-B8D1-EEC15E302EDC}" type="pres">
      <dgm:prSet presAssocID="{4EFCEAA5-4D07-4DC1-8AB2-C7474FA0AFDE}"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0AC986A4-5FEB-4557-B70C-52DDC8346D92}" type="presOf" srcId="{4EFCEAA5-4D07-4DC1-8AB2-C7474FA0AFDE}" destId="{A46BE3D9-F0AE-4012-924D-33CE21032981}" srcOrd="0" destOrd="0" presId="urn:microsoft.com/office/officeart/2005/8/layout/process3"/>
    <dgm:cxn modelId="{E9F253FF-7C96-4C45-9679-D915029EA5BF}" type="presOf" srcId="{60E0C773-E6CD-4623-A20B-54A39A5BF120}" destId="{18E24D06-2501-4049-AE1D-F3A84959DA38}" srcOrd="0" destOrd="0" presId="urn:microsoft.com/office/officeart/2005/8/layout/process3"/>
    <dgm:cxn modelId="{5051C10A-0CAC-49C0-8134-8E268D1EE64D}" type="presOf" srcId="{1EF9572B-66E1-4457-805A-54D3A94632BA}" destId="{BB2BCDCF-52AA-419C-B8D1-EEC15E302EDC}" srcOrd="0" destOrd="0" presId="urn:microsoft.com/office/officeart/2005/8/layout/process3"/>
    <dgm:cxn modelId="{544D7594-2D86-4BCB-9FD0-046E488E6E85}" srcId="{60E0C773-E6CD-4623-A20B-54A39A5BF120}" destId="{4EFCEAA5-4D07-4DC1-8AB2-C7474FA0AFDE}" srcOrd="0" destOrd="0" parTransId="{21E0D075-46D2-49F9-8C29-A3F1A588E1EF}" sibTransId="{929E7AEF-1BE1-42F6-8CE3-BF17D307614F}"/>
    <dgm:cxn modelId="{1EDE81C4-4913-4714-9F19-7D344EBDE33A}" type="presOf" srcId="{4EFCEAA5-4D07-4DC1-8AB2-C7474FA0AFDE}" destId="{B8E9C089-CE97-4AEC-907E-84204C62D3EF}" srcOrd="1" destOrd="0" presId="urn:microsoft.com/office/officeart/2005/8/layout/process3"/>
    <dgm:cxn modelId="{BF5C13EC-9C74-45D3-A4EB-35797371FEB7}" srcId="{4EFCEAA5-4D07-4DC1-8AB2-C7474FA0AFDE}" destId="{1EF9572B-66E1-4457-805A-54D3A94632BA}" srcOrd="0" destOrd="0" parTransId="{8199EC4D-7AB8-4744-A0AF-A4F3BF9FC031}" sibTransId="{ED1E9050-FC04-45D9-BEFA-7A5812F915C2}"/>
    <dgm:cxn modelId="{A19C50D7-6587-4A23-93F4-171F70F7E820}" type="presParOf" srcId="{18E24D06-2501-4049-AE1D-F3A84959DA38}" destId="{C8365258-C1F2-41C5-9A8D-3CFA66AB8474}" srcOrd="0" destOrd="0" presId="urn:microsoft.com/office/officeart/2005/8/layout/process3"/>
    <dgm:cxn modelId="{D4A3BEEE-72D0-417C-BF67-34DE5C737236}" type="presParOf" srcId="{C8365258-C1F2-41C5-9A8D-3CFA66AB8474}" destId="{A46BE3D9-F0AE-4012-924D-33CE21032981}" srcOrd="0" destOrd="0" presId="urn:microsoft.com/office/officeart/2005/8/layout/process3"/>
    <dgm:cxn modelId="{922EA190-6C61-45E6-931A-36B64D64257B}" type="presParOf" srcId="{C8365258-C1F2-41C5-9A8D-3CFA66AB8474}" destId="{B8E9C089-CE97-4AEC-907E-84204C62D3EF}" srcOrd="1" destOrd="0" presId="urn:microsoft.com/office/officeart/2005/8/layout/process3"/>
    <dgm:cxn modelId="{A950B976-1F1D-4A13-904D-2AEDF450204C}" type="presParOf" srcId="{C8365258-C1F2-41C5-9A8D-3CFA66AB8474}" destId="{BB2BCDCF-52AA-419C-B8D1-EEC15E302EDC}"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377A93-8350-41DF-99A0-9265599C84A5}" type="doc">
      <dgm:prSet loTypeId="urn:microsoft.com/office/officeart/2005/8/layout/process3" loCatId="process" qsTypeId="urn:microsoft.com/office/officeart/2005/8/quickstyle/3d1" qsCatId="3D" csTypeId="urn:microsoft.com/office/officeart/2005/8/colors/colorful1" csCatId="colorful"/>
      <dgm:spPr/>
      <dgm:t>
        <a:bodyPr/>
        <a:lstStyle/>
        <a:p>
          <a:endParaRPr lang="en-US"/>
        </a:p>
      </dgm:t>
    </dgm:pt>
    <dgm:pt modelId="{2C192BA8-303F-461F-8072-F06BEF73F3A2}">
      <dgm:prSet/>
      <dgm:spPr/>
      <dgm:t>
        <a:bodyPr/>
        <a:lstStyle/>
        <a:p>
          <a:pPr algn="ctr" rtl="1"/>
          <a:r>
            <a:rPr lang="fa-IR" dirty="0" smtClean="0">
              <a:latin typeface="Arial Unicode MS" pitchFamily="34" charset="-128"/>
              <a:ea typeface="Arial Unicode MS" pitchFamily="34" charset="-128"/>
              <a:cs typeface="Arial Unicode MS" pitchFamily="34" charset="-128"/>
            </a:rPr>
            <a:t>مالی رفتاری</a:t>
          </a:r>
          <a:endParaRPr lang="en-US" dirty="0">
            <a:latin typeface="Arial Unicode MS" pitchFamily="34" charset="-128"/>
            <a:ea typeface="Arial Unicode MS" pitchFamily="34" charset="-128"/>
            <a:cs typeface="Arial Unicode MS" pitchFamily="34" charset="-128"/>
          </a:endParaRPr>
        </a:p>
      </dgm:t>
    </dgm:pt>
    <dgm:pt modelId="{7171B361-6E8F-496A-86EB-F0ED9C546F7D}" type="parTrans" cxnId="{699BA991-5CE7-4B8A-B1DE-EC0CF34DE124}">
      <dgm:prSet/>
      <dgm:spPr/>
      <dgm:t>
        <a:bodyPr/>
        <a:lstStyle/>
        <a:p>
          <a:endParaRPr lang="en-US">
            <a:latin typeface="Arial Unicode MS" pitchFamily="34" charset="-128"/>
            <a:ea typeface="Arial Unicode MS" pitchFamily="34" charset="-128"/>
            <a:cs typeface="Arial Unicode MS" pitchFamily="34" charset="-128"/>
          </a:endParaRPr>
        </a:p>
      </dgm:t>
    </dgm:pt>
    <dgm:pt modelId="{A5C37352-2957-42E1-BCD7-DFB6F0FE55B3}" type="sibTrans" cxnId="{699BA991-5CE7-4B8A-B1DE-EC0CF34DE124}">
      <dgm:prSet/>
      <dgm:spPr/>
      <dgm:t>
        <a:bodyPr/>
        <a:lstStyle/>
        <a:p>
          <a:endParaRPr lang="en-US">
            <a:latin typeface="Arial Unicode MS" pitchFamily="34" charset="-128"/>
            <a:ea typeface="Arial Unicode MS" pitchFamily="34" charset="-128"/>
            <a:cs typeface="Arial Unicode MS" pitchFamily="34" charset="-128"/>
          </a:endParaRPr>
        </a:p>
      </dgm:t>
    </dgm:pt>
    <dgm:pt modelId="{AD87B154-24C7-424F-9B74-B72AADBC3305}">
      <dgm:prSet/>
      <dgm:spPr/>
      <dgm:t>
        <a:bodyPr/>
        <a:lstStyle/>
        <a:p>
          <a:pPr algn="ctr" rtl="1"/>
          <a:r>
            <a:rPr lang="fa-IR" dirty="0" smtClean="0">
              <a:latin typeface="Arial Unicode MS" pitchFamily="34" charset="-128"/>
              <a:ea typeface="Arial Unicode MS" pitchFamily="34" charset="-128"/>
              <a:cs typeface="B Zar" pitchFamily="2" charset="-78"/>
            </a:rPr>
            <a:t>مطالعۀ تأثیرات روانشناسی بر تصمیم‌گیری‌های مالی است.</a:t>
          </a:r>
          <a:endParaRPr lang="fa-IR" dirty="0">
            <a:latin typeface="Arial Unicode MS" pitchFamily="34" charset="-128"/>
            <a:ea typeface="Arial Unicode MS" pitchFamily="34" charset="-128"/>
            <a:cs typeface="B Zar" pitchFamily="2" charset="-78"/>
          </a:endParaRPr>
        </a:p>
      </dgm:t>
    </dgm:pt>
    <dgm:pt modelId="{EB502BA4-47B0-4E76-9009-BEB1708252FA}" type="parTrans" cxnId="{EEB7182A-731D-484B-9203-79F2EF6AAA9D}">
      <dgm:prSet/>
      <dgm:spPr/>
      <dgm:t>
        <a:bodyPr/>
        <a:lstStyle/>
        <a:p>
          <a:endParaRPr lang="en-US">
            <a:latin typeface="Arial Unicode MS" pitchFamily="34" charset="-128"/>
            <a:ea typeface="Arial Unicode MS" pitchFamily="34" charset="-128"/>
            <a:cs typeface="Arial Unicode MS" pitchFamily="34" charset="-128"/>
          </a:endParaRPr>
        </a:p>
      </dgm:t>
    </dgm:pt>
    <dgm:pt modelId="{830E64AF-3F08-4704-983E-5AC14765805A}" type="sibTrans" cxnId="{EEB7182A-731D-484B-9203-79F2EF6AAA9D}">
      <dgm:prSet/>
      <dgm:spPr/>
      <dgm:t>
        <a:bodyPr/>
        <a:lstStyle/>
        <a:p>
          <a:endParaRPr lang="en-US">
            <a:latin typeface="Arial Unicode MS" pitchFamily="34" charset="-128"/>
            <a:ea typeface="Arial Unicode MS" pitchFamily="34" charset="-128"/>
            <a:cs typeface="Arial Unicode MS" pitchFamily="34" charset="-128"/>
          </a:endParaRPr>
        </a:p>
      </dgm:t>
    </dgm:pt>
    <dgm:pt modelId="{E60D54FD-87CB-4C4A-A566-64460EFF8D13}" type="pres">
      <dgm:prSet presAssocID="{16377A93-8350-41DF-99A0-9265599C84A5}" presName="linearFlow" presStyleCnt="0">
        <dgm:presLayoutVars>
          <dgm:dir/>
          <dgm:animLvl val="lvl"/>
          <dgm:resizeHandles val="exact"/>
        </dgm:presLayoutVars>
      </dgm:prSet>
      <dgm:spPr/>
      <dgm:t>
        <a:bodyPr/>
        <a:lstStyle/>
        <a:p>
          <a:endParaRPr lang="en-US"/>
        </a:p>
      </dgm:t>
    </dgm:pt>
    <dgm:pt modelId="{9C5C943C-74DF-44A7-AF7F-2A4127F07D43}" type="pres">
      <dgm:prSet presAssocID="{2C192BA8-303F-461F-8072-F06BEF73F3A2}" presName="composite" presStyleCnt="0"/>
      <dgm:spPr/>
    </dgm:pt>
    <dgm:pt modelId="{3E26BBC7-372D-487B-8EE1-D0B9A9576716}" type="pres">
      <dgm:prSet presAssocID="{2C192BA8-303F-461F-8072-F06BEF73F3A2}" presName="parTx" presStyleLbl="node1" presStyleIdx="0" presStyleCnt="1">
        <dgm:presLayoutVars>
          <dgm:chMax val="0"/>
          <dgm:chPref val="0"/>
          <dgm:bulletEnabled val="1"/>
        </dgm:presLayoutVars>
      </dgm:prSet>
      <dgm:spPr/>
      <dgm:t>
        <a:bodyPr/>
        <a:lstStyle/>
        <a:p>
          <a:endParaRPr lang="en-US"/>
        </a:p>
      </dgm:t>
    </dgm:pt>
    <dgm:pt modelId="{2B97BEBB-8CBE-4E7C-B736-6797A68AEA38}" type="pres">
      <dgm:prSet presAssocID="{2C192BA8-303F-461F-8072-F06BEF73F3A2}" presName="parSh" presStyleLbl="node1" presStyleIdx="0" presStyleCnt="1"/>
      <dgm:spPr/>
      <dgm:t>
        <a:bodyPr/>
        <a:lstStyle/>
        <a:p>
          <a:endParaRPr lang="en-US"/>
        </a:p>
      </dgm:t>
    </dgm:pt>
    <dgm:pt modelId="{81C5006C-799E-48E2-A0A8-61CFD597900B}" type="pres">
      <dgm:prSet presAssocID="{2C192BA8-303F-461F-8072-F06BEF73F3A2}" presName="desTx" presStyleLbl="fgAcc1" presStyleIdx="0" presStyleCnt="1">
        <dgm:presLayoutVars>
          <dgm:bulletEnabled val="1"/>
        </dgm:presLayoutVars>
      </dgm:prSet>
      <dgm:spPr>
        <a:prstGeom prst="wave">
          <a:avLst/>
        </a:prstGeom>
      </dgm:spPr>
      <dgm:t>
        <a:bodyPr/>
        <a:lstStyle/>
        <a:p>
          <a:endParaRPr lang="en-US"/>
        </a:p>
      </dgm:t>
    </dgm:pt>
  </dgm:ptLst>
  <dgm:cxnLst>
    <dgm:cxn modelId="{114AC456-418D-4D73-B31E-C0DB7A3EBA00}" type="presOf" srcId="{2C192BA8-303F-461F-8072-F06BEF73F3A2}" destId="{3E26BBC7-372D-487B-8EE1-D0B9A9576716}" srcOrd="0" destOrd="0" presId="urn:microsoft.com/office/officeart/2005/8/layout/process3"/>
    <dgm:cxn modelId="{616E716A-8092-4FCC-B08B-615C993AF8F1}" type="presOf" srcId="{2C192BA8-303F-461F-8072-F06BEF73F3A2}" destId="{2B97BEBB-8CBE-4E7C-B736-6797A68AEA38}" srcOrd="1" destOrd="0" presId="urn:microsoft.com/office/officeart/2005/8/layout/process3"/>
    <dgm:cxn modelId="{699BA991-5CE7-4B8A-B1DE-EC0CF34DE124}" srcId="{16377A93-8350-41DF-99A0-9265599C84A5}" destId="{2C192BA8-303F-461F-8072-F06BEF73F3A2}" srcOrd="0" destOrd="0" parTransId="{7171B361-6E8F-496A-86EB-F0ED9C546F7D}" sibTransId="{A5C37352-2957-42E1-BCD7-DFB6F0FE55B3}"/>
    <dgm:cxn modelId="{3E2DA114-BDBC-4E2B-8AA9-0ED37F6B953A}" type="presOf" srcId="{16377A93-8350-41DF-99A0-9265599C84A5}" destId="{E60D54FD-87CB-4C4A-A566-64460EFF8D13}" srcOrd="0" destOrd="0" presId="urn:microsoft.com/office/officeart/2005/8/layout/process3"/>
    <dgm:cxn modelId="{D3F3A43C-256B-4629-BB8D-DA3E925F7AFB}" type="presOf" srcId="{AD87B154-24C7-424F-9B74-B72AADBC3305}" destId="{81C5006C-799E-48E2-A0A8-61CFD597900B}" srcOrd="0" destOrd="0" presId="urn:microsoft.com/office/officeart/2005/8/layout/process3"/>
    <dgm:cxn modelId="{EEB7182A-731D-484B-9203-79F2EF6AAA9D}" srcId="{2C192BA8-303F-461F-8072-F06BEF73F3A2}" destId="{AD87B154-24C7-424F-9B74-B72AADBC3305}" srcOrd="0" destOrd="0" parTransId="{EB502BA4-47B0-4E76-9009-BEB1708252FA}" sibTransId="{830E64AF-3F08-4704-983E-5AC14765805A}"/>
    <dgm:cxn modelId="{741470A3-4E97-4DD5-A6A4-3315B539D13C}" type="presParOf" srcId="{E60D54FD-87CB-4C4A-A566-64460EFF8D13}" destId="{9C5C943C-74DF-44A7-AF7F-2A4127F07D43}" srcOrd="0" destOrd="0" presId="urn:microsoft.com/office/officeart/2005/8/layout/process3"/>
    <dgm:cxn modelId="{A4403E9C-9676-41E0-A6A1-BAF23F3D723A}" type="presParOf" srcId="{9C5C943C-74DF-44A7-AF7F-2A4127F07D43}" destId="{3E26BBC7-372D-487B-8EE1-D0B9A9576716}" srcOrd="0" destOrd="0" presId="urn:microsoft.com/office/officeart/2005/8/layout/process3"/>
    <dgm:cxn modelId="{E3ED14AE-3DE2-4C53-9074-C0EBC3DFD4DF}" type="presParOf" srcId="{9C5C943C-74DF-44A7-AF7F-2A4127F07D43}" destId="{2B97BEBB-8CBE-4E7C-B736-6797A68AEA38}" srcOrd="1" destOrd="0" presId="urn:microsoft.com/office/officeart/2005/8/layout/process3"/>
    <dgm:cxn modelId="{C564C98E-12D5-4D4E-A11B-9CF446E969CA}" type="presParOf" srcId="{9C5C943C-74DF-44A7-AF7F-2A4127F07D43}" destId="{81C5006C-799E-48E2-A0A8-61CFD597900B}" srcOrd="2" destOrd="0" presId="urn:microsoft.com/office/officeart/2005/8/layout/process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E6CE40-C11B-4312-9B74-56A58E0DEE88}" type="doc">
      <dgm:prSet loTypeId="urn:microsoft.com/office/officeart/2005/8/layout/process4" loCatId="list" qsTypeId="urn:microsoft.com/office/officeart/2005/8/quickstyle/3d1" qsCatId="3D" csTypeId="urn:microsoft.com/office/officeart/2005/8/colors/colorful1" csCatId="colorful"/>
      <dgm:spPr/>
      <dgm:t>
        <a:bodyPr/>
        <a:lstStyle/>
        <a:p>
          <a:endParaRPr lang="en-US"/>
        </a:p>
      </dgm:t>
    </dgm:pt>
    <dgm:pt modelId="{376FDE5E-28E8-471E-B49F-FF601E468DBD}">
      <dgm:prSet/>
      <dgm:spPr/>
      <dgm:t>
        <a:bodyPr/>
        <a:lstStyle/>
        <a:p>
          <a:pPr rtl="1"/>
          <a:r>
            <a:rPr lang="fa-IR" dirty="0" smtClean="0">
              <a:cs typeface="B Titr" pitchFamily="2" charset="-78"/>
            </a:rPr>
            <a:t>اگر فردی که می‌خواهد تئاتر تماشا کند </a:t>
          </a:r>
          <a:endParaRPr lang="en-US" dirty="0">
            <a:cs typeface="B Titr" pitchFamily="2" charset="-78"/>
          </a:endParaRPr>
        </a:p>
      </dgm:t>
    </dgm:pt>
    <dgm:pt modelId="{5BA649D4-7645-4053-83AB-0FD561FE9AEF}" type="parTrans" cxnId="{AFC7A9F5-43BB-4FB0-B404-7069EC35C9D3}">
      <dgm:prSet/>
      <dgm:spPr/>
      <dgm:t>
        <a:bodyPr/>
        <a:lstStyle/>
        <a:p>
          <a:endParaRPr lang="en-US"/>
        </a:p>
      </dgm:t>
    </dgm:pt>
    <dgm:pt modelId="{5CEAE799-8122-4F67-9CB4-6E4081AA83F9}" type="sibTrans" cxnId="{AFC7A9F5-43BB-4FB0-B404-7069EC35C9D3}">
      <dgm:prSet/>
      <dgm:spPr/>
      <dgm:t>
        <a:bodyPr/>
        <a:lstStyle/>
        <a:p>
          <a:endParaRPr lang="en-US"/>
        </a:p>
      </dgm:t>
    </dgm:pt>
    <dgm:pt modelId="{92220099-6844-458D-B065-41CFB6054DBE}">
      <dgm:prSet/>
      <dgm:spPr/>
      <dgm:t>
        <a:bodyPr/>
        <a:lstStyle/>
        <a:p>
          <a:pPr rtl="1"/>
          <a:r>
            <a:rPr lang="fa-IR" dirty="0" smtClean="0">
              <a:cs typeface="B Titr" pitchFamily="2" charset="-78"/>
            </a:rPr>
            <a:t>بلیط خود را گم کند، </a:t>
          </a:r>
          <a:endParaRPr lang="en-US" dirty="0">
            <a:cs typeface="B Titr" pitchFamily="2" charset="-78"/>
          </a:endParaRPr>
        </a:p>
      </dgm:t>
    </dgm:pt>
    <dgm:pt modelId="{55500F0D-9CD9-40F7-811F-17288A2160C6}" type="parTrans" cxnId="{EF20ACD8-67A0-444F-AE9C-7506995C8FEE}">
      <dgm:prSet/>
      <dgm:spPr/>
      <dgm:t>
        <a:bodyPr/>
        <a:lstStyle/>
        <a:p>
          <a:endParaRPr lang="en-US"/>
        </a:p>
      </dgm:t>
    </dgm:pt>
    <dgm:pt modelId="{FBBB4369-B1E5-4FCE-B20B-D99377702B57}" type="sibTrans" cxnId="{EF20ACD8-67A0-444F-AE9C-7506995C8FEE}">
      <dgm:prSet/>
      <dgm:spPr/>
      <dgm:t>
        <a:bodyPr/>
        <a:lstStyle/>
        <a:p>
          <a:endParaRPr lang="en-US"/>
        </a:p>
      </dgm:t>
    </dgm:pt>
    <dgm:pt modelId="{D75205FA-093B-4D20-AA4A-AE631FC335B0}">
      <dgm:prSet/>
      <dgm:spPr/>
      <dgm:t>
        <a:bodyPr/>
        <a:lstStyle/>
        <a:p>
          <a:pPr rtl="1"/>
          <a:r>
            <a:rPr lang="fa-IR" dirty="0" smtClean="0">
              <a:cs typeface="B Titr" pitchFamily="2" charset="-78"/>
            </a:rPr>
            <a:t>نسبت به حالتی که </a:t>
          </a:r>
          <a:endParaRPr lang="en-US" dirty="0">
            <a:cs typeface="B Titr" pitchFamily="2" charset="-78"/>
          </a:endParaRPr>
        </a:p>
      </dgm:t>
    </dgm:pt>
    <dgm:pt modelId="{B66E153B-F579-47BB-B7E2-1C4AADDAFCA5}" type="parTrans" cxnId="{94B4D56C-8045-4650-B829-A0216D0CBC33}">
      <dgm:prSet/>
      <dgm:spPr/>
      <dgm:t>
        <a:bodyPr/>
        <a:lstStyle/>
        <a:p>
          <a:endParaRPr lang="en-US"/>
        </a:p>
      </dgm:t>
    </dgm:pt>
    <dgm:pt modelId="{C1DF7407-BB0A-4512-8218-80DFCBBBB07A}" type="sibTrans" cxnId="{94B4D56C-8045-4650-B829-A0216D0CBC33}">
      <dgm:prSet/>
      <dgm:spPr/>
      <dgm:t>
        <a:bodyPr/>
        <a:lstStyle/>
        <a:p>
          <a:endParaRPr lang="en-US"/>
        </a:p>
      </dgm:t>
    </dgm:pt>
    <dgm:pt modelId="{B5CB7E36-9BBD-4AE5-BBE0-AB2839E904FF}">
      <dgm:prSet/>
      <dgm:spPr/>
      <dgm:t>
        <a:bodyPr/>
        <a:lstStyle/>
        <a:p>
          <a:pPr rtl="1"/>
          <a:r>
            <a:rPr lang="fa-IR" dirty="0" smtClean="0">
              <a:cs typeface="B Titr" pitchFamily="2" charset="-78"/>
            </a:rPr>
            <a:t>معادل نقد آن را گم کند، </a:t>
          </a:r>
          <a:endParaRPr lang="en-US" dirty="0">
            <a:cs typeface="B Titr" pitchFamily="2" charset="-78"/>
          </a:endParaRPr>
        </a:p>
      </dgm:t>
    </dgm:pt>
    <dgm:pt modelId="{420DA9EE-4AA5-49A7-BE3A-11625BB0F5E8}" type="parTrans" cxnId="{448E2CBF-50B5-497F-8EE9-198D5664CDCD}">
      <dgm:prSet/>
      <dgm:spPr/>
      <dgm:t>
        <a:bodyPr/>
        <a:lstStyle/>
        <a:p>
          <a:endParaRPr lang="en-US"/>
        </a:p>
      </dgm:t>
    </dgm:pt>
    <dgm:pt modelId="{2A88B85C-A7FD-4047-BF54-63395A867EA7}" type="sibTrans" cxnId="{448E2CBF-50B5-497F-8EE9-198D5664CDCD}">
      <dgm:prSet/>
      <dgm:spPr/>
      <dgm:t>
        <a:bodyPr/>
        <a:lstStyle/>
        <a:p>
          <a:endParaRPr lang="en-US"/>
        </a:p>
      </dgm:t>
    </dgm:pt>
    <dgm:pt modelId="{F01D197F-0C24-413C-BD4D-1CA267D6E3E6}">
      <dgm:prSet/>
      <dgm:spPr/>
      <dgm:t>
        <a:bodyPr/>
        <a:lstStyle/>
        <a:p>
          <a:pPr rtl="1"/>
          <a:r>
            <a:rPr lang="fa-IR" dirty="0" smtClean="0">
              <a:cs typeface="B Titr" pitchFamily="2" charset="-78"/>
            </a:rPr>
            <a:t>به احتمال بیشتری از رفتن به تئاتر منصرف می‌شود.</a:t>
          </a:r>
          <a:endParaRPr lang="en-US" dirty="0">
            <a:cs typeface="B Titr" pitchFamily="2" charset="-78"/>
          </a:endParaRPr>
        </a:p>
      </dgm:t>
    </dgm:pt>
    <dgm:pt modelId="{50358204-0306-4684-BC4A-8F4D3668251E}" type="parTrans" cxnId="{9E4ED3F2-52E5-4B0F-B369-A18430447B42}">
      <dgm:prSet/>
      <dgm:spPr/>
      <dgm:t>
        <a:bodyPr/>
        <a:lstStyle/>
        <a:p>
          <a:endParaRPr lang="en-US"/>
        </a:p>
      </dgm:t>
    </dgm:pt>
    <dgm:pt modelId="{F34881A0-51C3-49BF-B644-09F1C3E734A1}" type="sibTrans" cxnId="{9E4ED3F2-52E5-4B0F-B369-A18430447B42}">
      <dgm:prSet/>
      <dgm:spPr/>
      <dgm:t>
        <a:bodyPr/>
        <a:lstStyle/>
        <a:p>
          <a:endParaRPr lang="en-US"/>
        </a:p>
      </dgm:t>
    </dgm:pt>
    <dgm:pt modelId="{7B05D63A-D074-45AD-AE7F-9D900C23FF8E}" type="pres">
      <dgm:prSet presAssocID="{8EE6CE40-C11B-4312-9B74-56A58E0DEE88}" presName="Name0" presStyleCnt="0">
        <dgm:presLayoutVars>
          <dgm:dir/>
          <dgm:animLvl val="lvl"/>
          <dgm:resizeHandles val="exact"/>
        </dgm:presLayoutVars>
      </dgm:prSet>
      <dgm:spPr/>
      <dgm:t>
        <a:bodyPr/>
        <a:lstStyle/>
        <a:p>
          <a:endParaRPr lang="en-US"/>
        </a:p>
      </dgm:t>
    </dgm:pt>
    <dgm:pt modelId="{E7B31335-E312-4EF6-BC0A-1BA3214C89EC}" type="pres">
      <dgm:prSet presAssocID="{F01D197F-0C24-413C-BD4D-1CA267D6E3E6}" presName="boxAndChildren" presStyleCnt="0"/>
      <dgm:spPr/>
    </dgm:pt>
    <dgm:pt modelId="{E3925152-04EC-4F76-A286-3EFC55EF7FA1}" type="pres">
      <dgm:prSet presAssocID="{F01D197F-0C24-413C-BD4D-1CA267D6E3E6}" presName="parentTextBox" presStyleLbl="node1" presStyleIdx="0" presStyleCnt="3"/>
      <dgm:spPr>
        <a:prstGeom prst="ribbon">
          <a:avLst/>
        </a:prstGeom>
      </dgm:spPr>
      <dgm:t>
        <a:bodyPr/>
        <a:lstStyle/>
        <a:p>
          <a:endParaRPr lang="en-US"/>
        </a:p>
      </dgm:t>
    </dgm:pt>
    <dgm:pt modelId="{2C526354-D68E-485D-B10F-449904DF549E}" type="pres">
      <dgm:prSet presAssocID="{C1DF7407-BB0A-4512-8218-80DFCBBBB07A}" presName="sp" presStyleCnt="0"/>
      <dgm:spPr/>
    </dgm:pt>
    <dgm:pt modelId="{CC076CA0-6363-4794-81AD-42029A351FB5}" type="pres">
      <dgm:prSet presAssocID="{D75205FA-093B-4D20-AA4A-AE631FC335B0}" presName="arrowAndChildren" presStyleCnt="0"/>
      <dgm:spPr/>
    </dgm:pt>
    <dgm:pt modelId="{3C2E123D-C8D1-4E94-A2E6-7475CA123492}" type="pres">
      <dgm:prSet presAssocID="{D75205FA-093B-4D20-AA4A-AE631FC335B0}" presName="parentTextArrow" presStyleLbl="node1" presStyleIdx="0" presStyleCnt="3"/>
      <dgm:spPr/>
      <dgm:t>
        <a:bodyPr/>
        <a:lstStyle/>
        <a:p>
          <a:endParaRPr lang="en-US"/>
        </a:p>
      </dgm:t>
    </dgm:pt>
    <dgm:pt modelId="{CAB3AF9E-7579-41E0-B029-5901A43D9117}" type="pres">
      <dgm:prSet presAssocID="{D75205FA-093B-4D20-AA4A-AE631FC335B0}" presName="arrow" presStyleLbl="node1" presStyleIdx="1" presStyleCnt="3"/>
      <dgm:spPr/>
      <dgm:t>
        <a:bodyPr/>
        <a:lstStyle/>
        <a:p>
          <a:endParaRPr lang="en-US"/>
        </a:p>
      </dgm:t>
    </dgm:pt>
    <dgm:pt modelId="{70825064-68BC-4D6B-BF12-1D1A2B4F59AC}" type="pres">
      <dgm:prSet presAssocID="{D75205FA-093B-4D20-AA4A-AE631FC335B0}" presName="descendantArrow" presStyleCnt="0"/>
      <dgm:spPr/>
    </dgm:pt>
    <dgm:pt modelId="{C2EB3EF4-1D39-48C8-B4A1-D0609D0A9703}" type="pres">
      <dgm:prSet presAssocID="{B5CB7E36-9BBD-4AE5-BBE0-AB2839E904FF}" presName="childTextArrow" presStyleLbl="fgAccFollowNode1" presStyleIdx="0" presStyleCnt="2">
        <dgm:presLayoutVars>
          <dgm:bulletEnabled val="1"/>
        </dgm:presLayoutVars>
      </dgm:prSet>
      <dgm:spPr/>
      <dgm:t>
        <a:bodyPr/>
        <a:lstStyle/>
        <a:p>
          <a:endParaRPr lang="en-US"/>
        </a:p>
      </dgm:t>
    </dgm:pt>
    <dgm:pt modelId="{03CDD403-0173-4D56-A78B-541551F7135B}" type="pres">
      <dgm:prSet presAssocID="{5CEAE799-8122-4F67-9CB4-6E4081AA83F9}" presName="sp" presStyleCnt="0"/>
      <dgm:spPr/>
    </dgm:pt>
    <dgm:pt modelId="{0A7E6E48-BA8C-4D31-B12B-064138BB5792}" type="pres">
      <dgm:prSet presAssocID="{376FDE5E-28E8-471E-B49F-FF601E468DBD}" presName="arrowAndChildren" presStyleCnt="0"/>
      <dgm:spPr/>
    </dgm:pt>
    <dgm:pt modelId="{DA376879-2C98-4CF1-9DCA-03B8188CA89D}" type="pres">
      <dgm:prSet presAssocID="{376FDE5E-28E8-471E-B49F-FF601E468DBD}" presName="parentTextArrow" presStyleLbl="node1" presStyleIdx="1" presStyleCnt="3"/>
      <dgm:spPr/>
      <dgm:t>
        <a:bodyPr/>
        <a:lstStyle/>
        <a:p>
          <a:endParaRPr lang="en-US"/>
        </a:p>
      </dgm:t>
    </dgm:pt>
    <dgm:pt modelId="{C6433D00-F6B1-4250-98DB-F4BBDB1838F7}" type="pres">
      <dgm:prSet presAssocID="{376FDE5E-28E8-471E-B49F-FF601E468DBD}" presName="arrow" presStyleLbl="node1" presStyleIdx="2" presStyleCnt="3"/>
      <dgm:spPr/>
      <dgm:t>
        <a:bodyPr/>
        <a:lstStyle/>
        <a:p>
          <a:endParaRPr lang="en-US"/>
        </a:p>
      </dgm:t>
    </dgm:pt>
    <dgm:pt modelId="{252F76DE-33EC-4928-9242-493F5D320A70}" type="pres">
      <dgm:prSet presAssocID="{376FDE5E-28E8-471E-B49F-FF601E468DBD}" presName="descendantArrow" presStyleCnt="0"/>
      <dgm:spPr/>
    </dgm:pt>
    <dgm:pt modelId="{5341A4E8-6C64-4E7B-B947-5117671299D1}" type="pres">
      <dgm:prSet presAssocID="{92220099-6844-458D-B065-41CFB6054DBE}" presName="childTextArrow" presStyleLbl="fgAccFollowNode1" presStyleIdx="1" presStyleCnt="2">
        <dgm:presLayoutVars>
          <dgm:bulletEnabled val="1"/>
        </dgm:presLayoutVars>
      </dgm:prSet>
      <dgm:spPr/>
      <dgm:t>
        <a:bodyPr/>
        <a:lstStyle/>
        <a:p>
          <a:endParaRPr lang="en-US"/>
        </a:p>
      </dgm:t>
    </dgm:pt>
  </dgm:ptLst>
  <dgm:cxnLst>
    <dgm:cxn modelId="{22B4B68D-176A-413B-A9F0-5C319E9DC3CC}" type="presOf" srcId="{8EE6CE40-C11B-4312-9B74-56A58E0DEE88}" destId="{7B05D63A-D074-45AD-AE7F-9D900C23FF8E}" srcOrd="0" destOrd="0" presId="urn:microsoft.com/office/officeart/2005/8/layout/process4"/>
    <dgm:cxn modelId="{9E4ED3F2-52E5-4B0F-B369-A18430447B42}" srcId="{8EE6CE40-C11B-4312-9B74-56A58E0DEE88}" destId="{F01D197F-0C24-413C-BD4D-1CA267D6E3E6}" srcOrd="2" destOrd="0" parTransId="{50358204-0306-4684-BC4A-8F4D3668251E}" sibTransId="{F34881A0-51C3-49BF-B644-09F1C3E734A1}"/>
    <dgm:cxn modelId="{448E2CBF-50B5-497F-8EE9-198D5664CDCD}" srcId="{D75205FA-093B-4D20-AA4A-AE631FC335B0}" destId="{B5CB7E36-9BBD-4AE5-BBE0-AB2839E904FF}" srcOrd="0" destOrd="0" parTransId="{420DA9EE-4AA5-49A7-BE3A-11625BB0F5E8}" sibTransId="{2A88B85C-A7FD-4047-BF54-63395A867EA7}"/>
    <dgm:cxn modelId="{C1EFAF8D-5C44-4413-B0C8-297BE593CD5F}" type="presOf" srcId="{D75205FA-093B-4D20-AA4A-AE631FC335B0}" destId="{CAB3AF9E-7579-41E0-B029-5901A43D9117}" srcOrd="1" destOrd="0" presId="urn:microsoft.com/office/officeart/2005/8/layout/process4"/>
    <dgm:cxn modelId="{94B4D56C-8045-4650-B829-A0216D0CBC33}" srcId="{8EE6CE40-C11B-4312-9B74-56A58E0DEE88}" destId="{D75205FA-093B-4D20-AA4A-AE631FC335B0}" srcOrd="1" destOrd="0" parTransId="{B66E153B-F579-47BB-B7E2-1C4AADDAFCA5}" sibTransId="{C1DF7407-BB0A-4512-8218-80DFCBBBB07A}"/>
    <dgm:cxn modelId="{4535B089-A114-47D3-8B76-F9C7818CED79}" type="presOf" srcId="{92220099-6844-458D-B065-41CFB6054DBE}" destId="{5341A4E8-6C64-4E7B-B947-5117671299D1}" srcOrd="0" destOrd="0" presId="urn:microsoft.com/office/officeart/2005/8/layout/process4"/>
    <dgm:cxn modelId="{EF20ACD8-67A0-444F-AE9C-7506995C8FEE}" srcId="{376FDE5E-28E8-471E-B49F-FF601E468DBD}" destId="{92220099-6844-458D-B065-41CFB6054DBE}" srcOrd="0" destOrd="0" parTransId="{55500F0D-9CD9-40F7-811F-17288A2160C6}" sibTransId="{FBBB4369-B1E5-4FCE-B20B-D99377702B57}"/>
    <dgm:cxn modelId="{D94C3A67-8B13-4C56-AB12-426075A704D0}" type="presOf" srcId="{376FDE5E-28E8-471E-B49F-FF601E468DBD}" destId="{DA376879-2C98-4CF1-9DCA-03B8188CA89D}" srcOrd="0" destOrd="0" presId="urn:microsoft.com/office/officeart/2005/8/layout/process4"/>
    <dgm:cxn modelId="{7F87FB45-A940-47B0-8F13-3B9573F97F32}" type="presOf" srcId="{F01D197F-0C24-413C-BD4D-1CA267D6E3E6}" destId="{E3925152-04EC-4F76-A286-3EFC55EF7FA1}" srcOrd="0" destOrd="0" presId="urn:microsoft.com/office/officeart/2005/8/layout/process4"/>
    <dgm:cxn modelId="{B7CCD8FA-2422-47F4-A54D-6C1DC2BD488E}" type="presOf" srcId="{B5CB7E36-9BBD-4AE5-BBE0-AB2839E904FF}" destId="{C2EB3EF4-1D39-48C8-B4A1-D0609D0A9703}" srcOrd="0" destOrd="0" presId="urn:microsoft.com/office/officeart/2005/8/layout/process4"/>
    <dgm:cxn modelId="{AFC7A9F5-43BB-4FB0-B404-7069EC35C9D3}" srcId="{8EE6CE40-C11B-4312-9B74-56A58E0DEE88}" destId="{376FDE5E-28E8-471E-B49F-FF601E468DBD}" srcOrd="0" destOrd="0" parTransId="{5BA649D4-7645-4053-83AB-0FD561FE9AEF}" sibTransId="{5CEAE799-8122-4F67-9CB4-6E4081AA83F9}"/>
    <dgm:cxn modelId="{0669DF7C-2DF5-4BFC-8D2B-1B2FBD0CE551}" type="presOf" srcId="{376FDE5E-28E8-471E-B49F-FF601E468DBD}" destId="{C6433D00-F6B1-4250-98DB-F4BBDB1838F7}" srcOrd="1" destOrd="0" presId="urn:microsoft.com/office/officeart/2005/8/layout/process4"/>
    <dgm:cxn modelId="{C8FB9B4A-920B-4A4F-B8F4-16B0EAFF4AE2}" type="presOf" srcId="{D75205FA-093B-4D20-AA4A-AE631FC335B0}" destId="{3C2E123D-C8D1-4E94-A2E6-7475CA123492}" srcOrd="0" destOrd="0" presId="urn:microsoft.com/office/officeart/2005/8/layout/process4"/>
    <dgm:cxn modelId="{16826291-F5A1-4534-B02D-AC7ABE52EFF0}" type="presParOf" srcId="{7B05D63A-D074-45AD-AE7F-9D900C23FF8E}" destId="{E7B31335-E312-4EF6-BC0A-1BA3214C89EC}" srcOrd="0" destOrd="0" presId="urn:microsoft.com/office/officeart/2005/8/layout/process4"/>
    <dgm:cxn modelId="{93176A10-D921-488C-B698-AC285D0B5B8D}" type="presParOf" srcId="{E7B31335-E312-4EF6-BC0A-1BA3214C89EC}" destId="{E3925152-04EC-4F76-A286-3EFC55EF7FA1}" srcOrd="0" destOrd="0" presId="urn:microsoft.com/office/officeart/2005/8/layout/process4"/>
    <dgm:cxn modelId="{D82EB14B-1F48-4FF0-B37F-AA17676721D0}" type="presParOf" srcId="{7B05D63A-D074-45AD-AE7F-9D900C23FF8E}" destId="{2C526354-D68E-485D-B10F-449904DF549E}" srcOrd="1" destOrd="0" presId="urn:microsoft.com/office/officeart/2005/8/layout/process4"/>
    <dgm:cxn modelId="{1330F951-C8C6-42FA-9287-4A3DA198EA5C}" type="presParOf" srcId="{7B05D63A-D074-45AD-AE7F-9D900C23FF8E}" destId="{CC076CA0-6363-4794-81AD-42029A351FB5}" srcOrd="2" destOrd="0" presId="urn:microsoft.com/office/officeart/2005/8/layout/process4"/>
    <dgm:cxn modelId="{E610C188-C6AE-4406-BD4B-376CA3441414}" type="presParOf" srcId="{CC076CA0-6363-4794-81AD-42029A351FB5}" destId="{3C2E123D-C8D1-4E94-A2E6-7475CA123492}" srcOrd="0" destOrd="0" presId="urn:microsoft.com/office/officeart/2005/8/layout/process4"/>
    <dgm:cxn modelId="{9061D96B-A746-48A1-9C7A-1B29CFE45AD1}" type="presParOf" srcId="{CC076CA0-6363-4794-81AD-42029A351FB5}" destId="{CAB3AF9E-7579-41E0-B029-5901A43D9117}" srcOrd="1" destOrd="0" presId="urn:microsoft.com/office/officeart/2005/8/layout/process4"/>
    <dgm:cxn modelId="{48A5EDEA-D6CB-4E2A-A887-F93581AF87FA}" type="presParOf" srcId="{CC076CA0-6363-4794-81AD-42029A351FB5}" destId="{70825064-68BC-4D6B-BF12-1D1A2B4F59AC}" srcOrd="2" destOrd="0" presId="urn:microsoft.com/office/officeart/2005/8/layout/process4"/>
    <dgm:cxn modelId="{01C30855-F93E-4659-90AE-AE4FF3F28648}" type="presParOf" srcId="{70825064-68BC-4D6B-BF12-1D1A2B4F59AC}" destId="{C2EB3EF4-1D39-48C8-B4A1-D0609D0A9703}" srcOrd="0" destOrd="0" presId="urn:microsoft.com/office/officeart/2005/8/layout/process4"/>
    <dgm:cxn modelId="{9EA0EF3B-11CD-4FA3-98FB-E6683DC2F589}" type="presParOf" srcId="{7B05D63A-D074-45AD-AE7F-9D900C23FF8E}" destId="{03CDD403-0173-4D56-A78B-541551F7135B}" srcOrd="3" destOrd="0" presId="urn:microsoft.com/office/officeart/2005/8/layout/process4"/>
    <dgm:cxn modelId="{956926BB-6919-44DF-A442-90662137979B}" type="presParOf" srcId="{7B05D63A-D074-45AD-AE7F-9D900C23FF8E}" destId="{0A7E6E48-BA8C-4D31-B12B-064138BB5792}" srcOrd="4" destOrd="0" presId="urn:microsoft.com/office/officeart/2005/8/layout/process4"/>
    <dgm:cxn modelId="{A4128729-66F5-4D2B-A8B2-F6C52F7AB062}" type="presParOf" srcId="{0A7E6E48-BA8C-4D31-B12B-064138BB5792}" destId="{DA376879-2C98-4CF1-9DCA-03B8188CA89D}" srcOrd="0" destOrd="0" presId="urn:microsoft.com/office/officeart/2005/8/layout/process4"/>
    <dgm:cxn modelId="{0F49BF70-CD8F-4970-B49C-627129E9BBB6}" type="presParOf" srcId="{0A7E6E48-BA8C-4D31-B12B-064138BB5792}" destId="{C6433D00-F6B1-4250-98DB-F4BBDB1838F7}" srcOrd="1" destOrd="0" presId="urn:microsoft.com/office/officeart/2005/8/layout/process4"/>
    <dgm:cxn modelId="{B1AC594F-881A-4B65-953C-1DA6D08F72DC}" type="presParOf" srcId="{0A7E6E48-BA8C-4D31-B12B-064138BB5792}" destId="{252F76DE-33EC-4928-9242-493F5D320A70}" srcOrd="2" destOrd="0" presId="urn:microsoft.com/office/officeart/2005/8/layout/process4"/>
    <dgm:cxn modelId="{813387D4-DE49-4F3A-9D73-268FFF0B501A}" type="presParOf" srcId="{252F76DE-33EC-4928-9242-493F5D320A70}" destId="{5341A4E8-6C64-4E7B-B947-5117671299D1}"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78CF157-DAB2-46DA-ACF8-20FCB925AC7C}" type="doc">
      <dgm:prSet loTypeId="urn:microsoft.com/office/officeart/2005/8/layout/hList3" loCatId="list" qsTypeId="urn:microsoft.com/office/officeart/2005/8/quickstyle/3d6" qsCatId="3D" csTypeId="urn:microsoft.com/office/officeart/2005/8/colors/accent0_1" csCatId="mainScheme"/>
      <dgm:spPr/>
      <dgm:t>
        <a:bodyPr/>
        <a:lstStyle/>
        <a:p>
          <a:endParaRPr lang="en-US"/>
        </a:p>
      </dgm:t>
    </dgm:pt>
    <dgm:pt modelId="{9ADF1532-D81F-4FCB-A40B-FA9C19B0FC92}">
      <dgm:prSet/>
      <dgm:spPr/>
      <dgm:t>
        <a:bodyPr/>
        <a:lstStyle/>
        <a:p>
          <a:pPr rtl="1"/>
          <a:r>
            <a:rPr lang="en-US" b="1" dirty="0" err="1" smtClean="0">
              <a:latin typeface="Arial Unicode MS" pitchFamily="34" charset="-128"/>
              <a:ea typeface="Arial Unicode MS" pitchFamily="34" charset="-128"/>
              <a:cs typeface="B Zar" pitchFamily="2" charset="-78"/>
            </a:rPr>
            <a:t>Hersh</a:t>
          </a:r>
          <a:r>
            <a:rPr lang="en-US" b="1" dirty="0" smtClean="0">
              <a:latin typeface="Arial Unicode MS" pitchFamily="34" charset="-128"/>
              <a:ea typeface="Arial Unicode MS" pitchFamily="34" charset="-128"/>
              <a:cs typeface="B Zar" pitchFamily="2" charset="-78"/>
            </a:rPr>
            <a:t> </a:t>
          </a:r>
          <a:r>
            <a:rPr lang="en-US" b="1" dirty="0" err="1" smtClean="0">
              <a:latin typeface="Arial Unicode MS" pitchFamily="34" charset="-128"/>
              <a:ea typeface="Arial Unicode MS" pitchFamily="34" charset="-128"/>
              <a:cs typeface="B Zar" pitchFamily="2" charset="-78"/>
            </a:rPr>
            <a:t>Shefrin</a:t>
          </a:r>
          <a:r>
            <a:rPr lang="fa-IR" b="1" dirty="0" smtClean="0">
              <a:latin typeface="Arial Unicode MS" pitchFamily="34" charset="-128"/>
              <a:ea typeface="Arial Unicode MS" pitchFamily="34" charset="-128"/>
              <a:cs typeface="B Zar" pitchFamily="2" charset="-78"/>
            </a:rPr>
            <a:t> در کتاب «فراتر از طمع و ترس: فراگيري مالي رفتاري و روانشناسي سرمايه‌گذاري»</a:t>
          </a:r>
          <a:endParaRPr lang="en-US" b="1" dirty="0">
            <a:latin typeface="Arial Unicode MS" pitchFamily="34" charset="-128"/>
            <a:ea typeface="Arial Unicode MS" pitchFamily="34" charset="-128"/>
            <a:cs typeface="B Zar" pitchFamily="2" charset="-78"/>
          </a:endParaRPr>
        </a:p>
      </dgm:t>
    </dgm:pt>
    <dgm:pt modelId="{56830750-4550-4C5A-9B33-D234E4C424D0}" type="parTrans" cxnId="{7C963598-3AFA-4B10-947A-124FD0F7A0F5}">
      <dgm:prSet/>
      <dgm:spPr/>
      <dgm:t>
        <a:bodyPr/>
        <a:lstStyle/>
        <a:p>
          <a:endParaRPr lang="en-US">
            <a:latin typeface="Arial Unicode MS" pitchFamily="34" charset="-128"/>
            <a:ea typeface="Arial Unicode MS" pitchFamily="34" charset="-128"/>
            <a:cs typeface="B Zar" pitchFamily="2" charset="-78"/>
          </a:endParaRPr>
        </a:p>
      </dgm:t>
    </dgm:pt>
    <dgm:pt modelId="{EAE6AD43-4A12-442E-BC64-B538E3612459}" type="sibTrans" cxnId="{7C963598-3AFA-4B10-947A-124FD0F7A0F5}">
      <dgm:prSet/>
      <dgm:spPr/>
      <dgm:t>
        <a:bodyPr/>
        <a:lstStyle/>
        <a:p>
          <a:endParaRPr lang="en-US">
            <a:latin typeface="Arial Unicode MS" pitchFamily="34" charset="-128"/>
            <a:ea typeface="Arial Unicode MS" pitchFamily="34" charset="-128"/>
            <a:cs typeface="B Zar" pitchFamily="2" charset="-78"/>
          </a:endParaRPr>
        </a:p>
      </dgm:t>
    </dgm:pt>
    <dgm:pt modelId="{CDFBE1E1-2D20-4CB8-8F03-CD1EA8CDA3E5}">
      <dgm:prSet/>
      <dgm:spPr/>
      <dgm:t>
        <a:bodyPr/>
        <a:lstStyle/>
        <a:p>
          <a:pPr rtl="1"/>
          <a:r>
            <a:rPr lang="fa-IR" dirty="0" smtClean="0">
              <a:latin typeface="Arial Unicode MS" pitchFamily="34" charset="-128"/>
              <a:ea typeface="Arial Unicode MS" pitchFamily="34" charset="-128"/>
              <a:cs typeface="B Zar" pitchFamily="2" charset="-78"/>
            </a:rPr>
            <a:t>تورش‌هاي تصميم‌گيري مبتني بر رفتار صرفاً مربوط به سرمايه‌گذاران عادي نيست، بلكه حرفه‌اي‌ها نيز همين وضعيت را دارند. تورش به خطا مي‌انجامد. قالبي كه تصميمات در آن شكل مي‌گيرند، بر نحوة نگاه به ريسك تأثير مي‌گذارد. اين‌ها به روي هم رفتار معاملاتي‌اي را دامن مي‌زند كه همواره با توقعات منطقي و كارايي بازار انطباق ندارد.</a:t>
          </a:r>
          <a:endParaRPr lang="fa-IR" dirty="0">
            <a:latin typeface="Arial Unicode MS" pitchFamily="34" charset="-128"/>
            <a:ea typeface="Arial Unicode MS" pitchFamily="34" charset="-128"/>
            <a:cs typeface="B Zar" pitchFamily="2" charset="-78"/>
          </a:endParaRPr>
        </a:p>
      </dgm:t>
    </dgm:pt>
    <dgm:pt modelId="{CB14CA09-39BB-4599-B3B1-BEDDA92449B2}" type="parTrans" cxnId="{F4337F26-0C10-4E09-876E-F650E2821779}">
      <dgm:prSet/>
      <dgm:spPr/>
      <dgm:t>
        <a:bodyPr/>
        <a:lstStyle/>
        <a:p>
          <a:endParaRPr lang="en-US">
            <a:latin typeface="Arial Unicode MS" pitchFamily="34" charset="-128"/>
            <a:ea typeface="Arial Unicode MS" pitchFamily="34" charset="-128"/>
            <a:cs typeface="B Zar" pitchFamily="2" charset="-78"/>
          </a:endParaRPr>
        </a:p>
      </dgm:t>
    </dgm:pt>
    <dgm:pt modelId="{8142ADC6-A8EA-439C-B3C2-B32E698EB403}" type="sibTrans" cxnId="{F4337F26-0C10-4E09-876E-F650E2821779}">
      <dgm:prSet/>
      <dgm:spPr/>
      <dgm:t>
        <a:bodyPr/>
        <a:lstStyle/>
        <a:p>
          <a:endParaRPr lang="en-US">
            <a:latin typeface="Arial Unicode MS" pitchFamily="34" charset="-128"/>
            <a:ea typeface="Arial Unicode MS" pitchFamily="34" charset="-128"/>
            <a:cs typeface="B Zar" pitchFamily="2" charset="-78"/>
          </a:endParaRPr>
        </a:p>
      </dgm:t>
    </dgm:pt>
    <dgm:pt modelId="{171D4088-8420-4F34-88C4-496DF95F11B5}" type="pres">
      <dgm:prSet presAssocID="{878CF157-DAB2-46DA-ACF8-20FCB925AC7C}" presName="composite" presStyleCnt="0">
        <dgm:presLayoutVars>
          <dgm:chMax val="1"/>
          <dgm:dir/>
          <dgm:resizeHandles val="exact"/>
        </dgm:presLayoutVars>
      </dgm:prSet>
      <dgm:spPr/>
      <dgm:t>
        <a:bodyPr/>
        <a:lstStyle/>
        <a:p>
          <a:endParaRPr lang="en-US"/>
        </a:p>
      </dgm:t>
    </dgm:pt>
    <dgm:pt modelId="{87B42AC9-2D07-4130-8F0C-366323C7703D}" type="pres">
      <dgm:prSet presAssocID="{9ADF1532-D81F-4FCB-A40B-FA9C19B0FC92}" presName="roof" presStyleLbl="dkBgShp" presStyleIdx="0" presStyleCnt="2"/>
      <dgm:spPr/>
      <dgm:t>
        <a:bodyPr/>
        <a:lstStyle/>
        <a:p>
          <a:endParaRPr lang="en-US"/>
        </a:p>
      </dgm:t>
    </dgm:pt>
    <dgm:pt modelId="{7171011F-2D9C-4BFB-8BE2-847C2BEADBE8}" type="pres">
      <dgm:prSet presAssocID="{9ADF1532-D81F-4FCB-A40B-FA9C19B0FC92}" presName="pillars" presStyleCnt="0"/>
      <dgm:spPr/>
    </dgm:pt>
    <dgm:pt modelId="{1E21B776-7EA6-4A60-AB36-7E2841EFA905}" type="pres">
      <dgm:prSet presAssocID="{9ADF1532-D81F-4FCB-A40B-FA9C19B0FC92}" presName="pillar1" presStyleLbl="node1" presStyleIdx="0" presStyleCnt="1">
        <dgm:presLayoutVars>
          <dgm:bulletEnabled val="1"/>
        </dgm:presLayoutVars>
      </dgm:prSet>
      <dgm:spPr/>
      <dgm:t>
        <a:bodyPr/>
        <a:lstStyle/>
        <a:p>
          <a:endParaRPr lang="en-US"/>
        </a:p>
      </dgm:t>
    </dgm:pt>
    <dgm:pt modelId="{C5450F2F-F1AE-477E-822C-9328B2591A4C}" type="pres">
      <dgm:prSet presAssocID="{9ADF1532-D81F-4FCB-A40B-FA9C19B0FC92}" presName="base" presStyleLbl="dkBgShp" presStyleIdx="1" presStyleCnt="2"/>
      <dgm:spPr/>
    </dgm:pt>
  </dgm:ptLst>
  <dgm:cxnLst>
    <dgm:cxn modelId="{3394E608-F02A-45CA-BD27-C8D771CA9188}" type="presOf" srcId="{CDFBE1E1-2D20-4CB8-8F03-CD1EA8CDA3E5}" destId="{1E21B776-7EA6-4A60-AB36-7E2841EFA905}" srcOrd="0" destOrd="0" presId="urn:microsoft.com/office/officeart/2005/8/layout/hList3"/>
    <dgm:cxn modelId="{79052410-AC2E-4E86-B86C-5CEF50A94FB8}" type="presOf" srcId="{9ADF1532-D81F-4FCB-A40B-FA9C19B0FC92}" destId="{87B42AC9-2D07-4130-8F0C-366323C7703D}" srcOrd="0" destOrd="0" presId="urn:microsoft.com/office/officeart/2005/8/layout/hList3"/>
    <dgm:cxn modelId="{F4337F26-0C10-4E09-876E-F650E2821779}" srcId="{9ADF1532-D81F-4FCB-A40B-FA9C19B0FC92}" destId="{CDFBE1E1-2D20-4CB8-8F03-CD1EA8CDA3E5}" srcOrd="0" destOrd="0" parTransId="{CB14CA09-39BB-4599-B3B1-BEDDA92449B2}" sibTransId="{8142ADC6-A8EA-439C-B3C2-B32E698EB403}"/>
    <dgm:cxn modelId="{7C963598-3AFA-4B10-947A-124FD0F7A0F5}" srcId="{878CF157-DAB2-46DA-ACF8-20FCB925AC7C}" destId="{9ADF1532-D81F-4FCB-A40B-FA9C19B0FC92}" srcOrd="0" destOrd="0" parTransId="{56830750-4550-4C5A-9B33-D234E4C424D0}" sibTransId="{EAE6AD43-4A12-442E-BC64-B538E3612459}"/>
    <dgm:cxn modelId="{469F2AFD-EFE4-4A2C-8BF4-AA0C34ECD8F0}" type="presOf" srcId="{878CF157-DAB2-46DA-ACF8-20FCB925AC7C}" destId="{171D4088-8420-4F34-88C4-496DF95F11B5}" srcOrd="0" destOrd="0" presId="urn:microsoft.com/office/officeart/2005/8/layout/hList3"/>
    <dgm:cxn modelId="{231B02FC-D874-4266-AC69-42F20E1E9114}" type="presParOf" srcId="{171D4088-8420-4F34-88C4-496DF95F11B5}" destId="{87B42AC9-2D07-4130-8F0C-366323C7703D}" srcOrd="0" destOrd="0" presId="urn:microsoft.com/office/officeart/2005/8/layout/hList3"/>
    <dgm:cxn modelId="{9808272D-219F-4153-8ECF-2DD02643A960}" type="presParOf" srcId="{171D4088-8420-4F34-88C4-496DF95F11B5}" destId="{7171011F-2D9C-4BFB-8BE2-847C2BEADBE8}" srcOrd="1" destOrd="0" presId="urn:microsoft.com/office/officeart/2005/8/layout/hList3"/>
    <dgm:cxn modelId="{ED954B92-ADD0-439E-A240-EF3508AD02EC}" type="presParOf" srcId="{7171011F-2D9C-4BFB-8BE2-847C2BEADBE8}" destId="{1E21B776-7EA6-4A60-AB36-7E2841EFA905}" srcOrd="0" destOrd="0" presId="urn:microsoft.com/office/officeart/2005/8/layout/hList3"/>
    <dgm:cxn modelId="{A24BFA87-2243-4ADF-A745-A5C5EA9207EA}" type="presParOf" srcId="{171D4088-8420-4F34-88C4-496DF95F11B5}" destId="{C5450F2F-F1AE-477E-822C-9328B2591A4C}"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B0AD0D-3289-4C72-8746-AF1CC2BB590E}" type="doc">
      <dgm:prSet loTypeId="urn:microsoft.com/office/officeart/2005/8/layout/process4" loCatId="list" qsTypeId="urn:microsoft.com/office/officeart/2005/8/quickstyle/3d2" qsCatId="3D" csTypeId="urn:microsoft.com/office/officeart/2005/8/colors/accent3_2" csCatId="accent3" phldr="1"/>
      <dgm:spPr/>
      <dgm:t>
        <a:bodyPr/>
        <a:lstStyle/>
        <a:p>
          <a:endParaRPr lang="en-US"/>
        </a:p>
      </dgm:t>
    </dgm:pt>
    <dgm:pt modelId="{C6553A3C-0E29-4889-9C2F-858FA6A9ED35}">
      <dgm:prSet/>
      <dgm:spPr/>
      <dgm:t>
        <a:bodyPr/>
        <a:lstStyle/>
        <a:p>
          <a:pPr rtl="1"/>
          <a:r>
            <a:rPr lang="en-US" dirty="0" smtClean="0"/>
            <a:t>Selden(1912)</a:t>
          </a:r>
          <a:r>
            <a:rPr lang="fa-IR" dirty="0" smtClean="0"/>
            <a:t> </a:t>
          </a:r>
          <a:endParaRPr lang="en-US" dirty="0"/>
        </a:p>
      </dgm:t>
    </dgm:pt>
    <dgm:pt modelId="{D196F3DF-842F-438B-BE5B-D7183093894D}" type="parTrans" cxnId="{065C8AF8-14D4-4838-A457-D6939B0FC45E}">
      <dgm:prSet/>
      <dgm:spPr/>
      <dgm:t>
        <a:bodyPr/>
        <a:lstStyle/>
        <a:p>
          <a:endParaRPr lang="en-US"/>
        </a:p>
      </dgm:t>
    </dgm:pt>
    <dgm:pt modelId="{E2FDB7EF-5C31-4272-B3C9-59AE19622B5B}" type="sibTrans" cxnId="{065C8AF8-14D4-4838-A457-D6939B0FC45E}">
      <dgm:prSet/>
      <dgm:spPr/>
      <dgm:t>
        <a:bodyPr/>
        <a:lstStyle/>
        <a:p>
          <a:endParaRPr lang="en-US"/>
        </a:p>
      </dgm:t>
    </dgm:pt>
    <dgm:pt modelId="{8996C255-951E-4940-BF2E-A705186C1F84}">
      <dgm:prSet/>
      <dgm:spPr/>
      <dgm:t>
        <a:bodyPr/>
        <a:lstStyle/>
        <a:p>
          <a:pPr rtl="1"/>
          <a:r>
            <a:rPr lang="fa-IR" dirty="0" smtClean="0">
              <a:latin typeface="Arial Unicode MS" pitchFamily="34" charset="-128"/>
              <a:ea typeface="Arial Unicode MS" pitchFamily="34" charset="-128"/>
              <a:cs typeface="Arial Unicode MS" pitchFamily="34" charset="-128"/>
            </a:rPr>
            <a:t>در کتاب روانشناسی بازار سهام، حرکات قیمت‌ سهام را تا حد قابل‌ملاحظه‌ای به ویژگی‌های روانی بازیگران بازار نسبت می‌دهد.</a:t>
          </a:r>
          <a:endParaRPr lang="en-US" dirty="0">
            <a:latin typeface="Arial Unicode MS" pitchFamily="34" charset="-128"/>
            <a:ea typeface="Arial Unicode MS" pitchFamily="34" charset="-128"/>
            <a:cs typeface="Arial Unicode MS" pitchFamily="34" charset="-128"/>
          </a:endParaRPr>
        </a:p>
      </dgm:t>
    </dgm:pt>
    <dgm:pt modelId="{1A048768-C951-4DA5-9044-567B253841AB}" type="parTrans" cxnId="{6A30ABC2-92CB-4F57-88E5-5FFF2C0EDF04}">
      <dgm:prSet/>
      <dgm:spPr/>
      <dgm:t>
        <a:bodyPr/>
        <a:lstStyle/>
        <a:p>
          <a:endParaRPr lang="en-US"/>
        </a:p>
      </dgm:t>
    </dgm:pt>
    <dgm:pt modelId="{297309A2-9410-4908-B83D-B60A60291705}" type="sibTrans" cxnId="{6A30ABC2-92CB-4F57-88E5-5FFF2C0EDF04}">
      <dgm:prSet/>
      <dgm:spPr/>
      <dgm:t>
        <a:bodyPr/>
        <a:lstStyle/>
        <a:p>
          <a:endParaRPr lang="en-US"/>
        </a:p>
      </dgm:t>
    </dgm:pt>
    <dgm:pt modelId="{E2B38536-DB17-4A7A-84EA-D0BF28BE804C}">
      <dgm:prSet/>
      <dgm:spPr/>
      <dgm:t>
        <a:bodyPr/>
        <a:lstStyle/>
        <a:p>
          <a:pPr rtl="1"/>
          <a:r>
            <a:rPr lang="en-US" dirty="0" smtClean="0"/>
            <a:t>Tversky &amp; </a:t>
          </a:r>
          <a:r>
            <a:rPr lang="en-US" dirty="0" err="1" smtClean="0"/>
            <a:t>Kahneman</a:t>
          </a:r>
          <a:r>
            <a:rPr lang="en-US" dirty="0" smtClean="0"/>
            <a:t> (1973)</a:t>
          </a:r>
          <a:r>
            <a:rPr lang="fa-IR" dirty="0" smtClean="0"/>
            <a:t> </a:t>
          </a:r>
          <a:endParaRPr lang="en-US" dirty="0"/>
        </a:p>
      </dgm:t>
    </dgm:pt>
    <dgm:pt modelId="{7E7556F2-49B9-480B-9D5B-FB7A1B5428FB}" type="parTrans" cxnId="{C5132D79-65F5-40A4-A0DC-F64619324321}">
      <dgm:prSet/>
      <dgm:spPr/>
      <dgm:t>
        <a:bodyPr/>
        <a:lstStyle/>
        <a:p>
          <a:endParaRPr lang="en-US"/>
        </a:p>
      </dgm:t>
    </dgm:pt>
    <dgm:pt modelId="{377BE59D-9DEE-49B5-BB7E-6492B08DCD19}" type="sibTrans" cxnId="{C5132D79-65F5-40A4-A0DC-F64619324321}">
      <dgm:prSet/>
      <dgm:spPr/>
      <dgm:t>
        <a:bodyPr/>
        <a:lstStyle/>
        <a:p>
          <a:endParaRPr lang="en-US"/>
        </a:p>
      </dgm:t>
    </dgm:pt>
    <dgm:pt modelId="{55176415-3420-4B2C-9569-DE659F613CC9}">
      <dgm:prSet/>
      <dgm:spPr/>
      <dgm:t>
        <a:bodyPr/>
        <a:lstStyle/>
        <a:p>
          <a:pPr rtl="1"/>
          <a:r>
            <a:rPr lang="fa-IR" dirty="0" smtClean="0">
              <a:latin typeface="Arial Unicode MS" pitchFamily="34" charset="-128"/>
              <a:ea typeface="Arial Unicode MS" pitchFamily="34" charset="-128"/>
              <a:cs typeface="Arial Unicode MS" pitchFamily="34" charset="-128"/>
            </a:rPr>
            <a:t>طی سلسه مقالاتی به توسعۀ کاربردهای دانش روانشناسی در علوم مالی و اقتصاد پرداختند. این تلاش‌ها نوبل اقتصاد 2002 را نصیب </a:t>
          </a:r>
          <a:r>
            <a:rPr lang="en-US" dirty="0" err="1" smtClean="0">
              <a:latin typeface="Arial Unicode MS" pitchFamily="34" charset="-128"/>
              <a:ea typeface="Arial Unicode MS" pitchFamily="34" charset="-128"/>
              <a:cs typeface="Arial Unicode MS" pitchFamily="34" charset="-128"/>
            </a:rPr>
            <a:t>Kahneman</a:t>
          </a:r>
          <a:r>
            <a:rPr lang="fa-IR" dirty="0" smtClean="0">
              <a:latin typeface="Arial Unicode MS" pitchFamily="34" charset="-128"/>
              <a:ea typeface="Arial Unicode MS" pitchFamily="34" charset="-128"/>
              <a:cs typeface="Arial Unicode MS" pitchFamily="34" charset="-128"/>
            </a:rPr>
            <a:t> نمود.</a:t>
          </a:r>
          <a:endParaRPr lang="en-US" dirty="0">
            <a:latin typeface="Arial Unicode MS" pitchFamily="34" charset="-128"/>
            <a:ea typeface="Arial Unicode MS" pitchFamily="34" charset="-128"/>
            <a:cs typeface="Arial Unicode MS" pitchFamily="34" charset="-128"/>
          </a:endParaRPr>
        </a:p>
      </dgm:t>
    </dgm:pt>
    <dgm:pt modelId="{F768C377-5D39-4C3B-9E15-8FA7588DA0B2}" type="parTrans" cxnId="{F09508E9-FD5F-4AB5-9593-7085E54E6B2E}">
      <dgm:prSet/>
      <dgm:spPr/>
      <dgm:t>
        <a:bodyPr/>
        <a:lstStyle/>
        <a:p>
          <a:endParaRPr lang="en-US"/>
        </a:p>
      </dgm:t>
    </dgm:pt>
    <dgm:pt modelId="{67090BE4-232C-4EE2-8794-262647FD15F8}" type="sibTrans" cxnId="{F09508E9-FD5F-4AB5-9593-7085E54E6B2E}">
      <dgm:prSet/>
      <dgm:spPr/>
      <dgm:t>
        <a:bodyPr/>
        <a:lstStyle/>
        <a:p>
          <a:endParaRPr lang="en-US"/>
        </a:p>
      </dgm:t>
    </dgm:pt>
    <dgm:pt modelId="{FC149DA8-6F49-45CF-B135-9284DFE0993B}">
      <dgm:prSet/>
      <dgm:spPr/>
      <dgm:t>
        <a:bodyPr/>
        <a:lstStyle/>
        <a:p>
          <a:pPr rtl="1"/>
          <a:r>
            <a:rPr lang="en-US" dirty="0" smtClean="0"/>
            <a:t>Tversky &amp; </a:t>
          </a:r>
          <a:r>
            <a:rPr lang="en-US" dirty="0" err="1" smtClean="0"/>
            <a:t>Kahneman</a:t>
          </a:r>
          <a:r>
            <a:rPr lang="en-US" dirty="0" smtClean="0"/>
            <a:t> (1979)</a:t>
          </a:r>
          <a:r>
            <a:rPr lang="fa-IR" dirty="0" smtClean="0"/>
            <a:t> </a:t>
          </a:r>
          <a:endParaRPr lang="en-US" dirty="0"/>
        </a:p>
      </dgm:t>
    </dgm:pt>
    <dgm:pt modelId="{A7CC0F3C-4B34-4BA0-A5D3-AC3D8D019DC2}" type="parTrans" cxnId="{370339AB-D2C6-4967-9D66-CAB08EDEDC30}">
      <dgm:prSet/>
      <dgm:spPr/>
      <dgm:t>
        <a:bodyPr/>
        <a:lstStyle/>
        <a:p>
          <a:endParaRPr lang="en-US"/>
        </a:p>
      </dgm:t>
    </dgm:pt>
    <dgm:pt modelId="{F2B1F243-095F-46CA-A285-B820D3BA14FF}" type="sibTrans" cxnId="{370339AB-D2C6-4967-9D66-CAB08EDEDC30}">
      <dgm:prSet/>
      <dgm:spPr/>
      <dgm:t>
        <a:bodyPr/>
        <a:lstStyle/>
        <a:p>
          <a:endParaRPr lang="en-US"/>
        </a:p>
      </dgm:t>
    </dgm:pt>
    <dgm:pt modelId="{550939D8-9474-4ECE-88D9-34251A440989}">
      <dgm:prSet/>
      <dgm:spPr/>
      <dgm:t>
        <a:bodyPr/>
        <a:lstStyle/>
        <a:p>
          <a:pPr rtl="1"/>
          <a:r>
            <a:rPr lang="fa-IR" dirty="0" smtClean="0">
              <a:latin typeface="Arial Unicode MS" pitchFamily="34" charset="-128"/>
              <a:ea typeface="Arial Unicode MS" pitchFamily="34" charset="-128"/>
              <a:cs typeface="Arial Unicode MS" pitchFamily="34" charset="-128"/>
            </a:rPr>
            <a:t>طی مقاله‌ای در نشریۀ اکونومتریکا انتقاداتی بر تئوری مطلوبیت انتظاری وارد کردند و مدل جایگزینی باعنوان </a:t>
          </a:r>
          <a:r>
            <a:rPr lang="en-US" dirty="0" smtClean="0">
              <a:latin typeface="Arial Unicode MS" pitchFamily="34" charset="-128"/>
              <a:ea typeface="Arial Unicode MS" pitchFamily="34" charset="-128"/>
              <a:cs typeface="Arial Unicode MS" pitchFamily="34" charset="-128"/>
            </a:rPr>
            <a:t>Prospect Theory</a:t>
          </a:r>
          <a:r>
            <a:rPr lang="fa-IR" dirty="0" smtClean="0">
              <a:latin typeface="Arial Unicode MS" pitchFamily="34" charset="-128"/>
              <a:ea typeface="Arial Unicode MS" pitchFamily="34" charset="-128"/>
              <a:cs typeface="Arial Unicode MS" pitchFamily="34" charset="-128"/>
            </a:rPr>
            <a:t> را توسعه دادند.</a:t>
          </a:r>
          <a:endParaRPr lang="en-US" dirty="0">
            <a:latin typeface="Arial Unicode MS" pitchFamily="34" charset="-128"/>
            <a:ea typeface="Arial Unicode MS" pitchFamily="34" charset="-128"/>
            <a:cs typeface="Arial Unicode MS" pitchFamily="34" charset="-128"/>
          </a:endParaRPr>
        </a:p>
      </dgm:t>
    </dgm:pt>
    <dgm:pt modelId="{F9CDDECC-3E7F-4C5E-BC9F-624637DB4B82}" type="parTrans" cxnId="{D6F154FB-3F78-4353-B89C-22F59BFCDF61}">
      <dgm:prSet/>
      <dgm:spPr/>
      <dgm:t>
        <a:bodyPr/>
        <a:lstStyle/>
        <a:p>
          <a:endParaRPr lang="en-US"/>
        </a:p>
      </dgm:t>
    </dgm:pt>
    <dgm:pt modelId="{BB97FEB7-9780-42D7-8C2C-FDCFFDDDD7DB}" type="sibTrans" cxnId="{D6F154FB-3F78-4353-B89C-22F59BFCDF61}">
      <dgm:prSet/>
      <dgm:spPr/>
      <dgm:t>
        <a:bodyPr/>
        <a:lstStyle/>
        <a:p>
          <a:endParaRPr lang="en-US"/>
        </a:p>
      </dgm:t>
    </dgm:pt>
    <dgm:pt modelId="{826510F4-C4D8-41B9-B275-4E6653B999E0}" type="pres">
      <dgm:prSet presAssocID="{EAB0AD0D-3289-4C72-8746-AF1CC2BB590E}" presName="Name0" presStyleCnt="0">
        <dgm:presLayoutVars>
          <dgm:dir/>
          <dgm:animLvl val="lvl"/>
          <dgm:resizeHandles val="exact"/>
        </dgm:presLayoutVars>
      </dgm:prSet>
      <dgm:spPr/>
      <dgm:t>
        <a:bodyPr/>
        <a:lstStyle/>
        <a:p>
          <a:endParaRPr lang="en-US"/>
        </a:p>
      </dgm:t>
    </dgm:pt>
    <dgm:pt modelId="{83B8BC44-02EF-43ED-8009-D73A3B44F47A}" type="pres">
      <dgm:prSet presAssocID="{FC149DA8-6F49-45CF-B135-9284DFE0993B}" presName="boxAndChildren" presStyleCnt="0"/>
      <dgm:spPr/>
      <dgm:t>
        <a:bodyPr/>
        <a:lstStyle/>
        <a:p>
          <a:endParaRPr lang="en-US"/>
        </a:p>
      </dgm:t>
    </dgm:pt>
    <dgm:pt modelId="{4C504175-50C4-4C16-A382-4C28004A15E8}" type="pres">
      <dgm:prSet presAssocID="{FC149DA8-6F49-45CF-B135-9284DFE0993B}" presName="parentTextBox" presStyleLbl="node1" presStyleIdx="0" presStyleCnt="3"/>
      <dgm:spPr/>
      <dgm:t>
        <a:bodyPr/>
        <a:lstStyle/>
        <a:p>
          <a:endParaRPr lang="en-US"/>
        </a:p>
      </dgm:t>
    </dgm:pt>
    <dgm:pt modelId="{AA948074-8D44-47D1-83BE-7CEF19592A3E}" type="pres">
      <dgm:prSet presAssocID="{FC149DA8-6F49-45CF-B135-9284DFE0993B}" presName="entireBox" presStyleLbl="node1" presStyleIdx="0" presStyleCnt="3"/>
      <dgm:spPr/>
      <dgm:t>
        <a:bodyPr/>
        <a:lstStyle/>
        <a:p>
          <a:endParaRPr lang="en-US"/>
        </a:p>
      </dgm:t>
    </dgm:pt>
    <dgm:pt modelId="{5A72D202-AC4C-4315-9ECA-7BE8878A6C9A}" type="pres">
      <dgm:prSet presAssocID="{FC149DA8-6F49-45CF-B135-9284DFE0993B}" presName="descendantBox" presStyleCnt="0"/>
      <dgm:spPr/>
      <dgm:t>
        <a:bodyPr/>
        <a:lstStyle/>
        <a:p>
          <a:endParaRPr lang="en-US"/>
        </a:p>
      </dgm:t>
    </dgm:pt>
    <dgm:pt modelId="{4E98FEEC-4CE3-446D-93A9-2090964ACEE3}" type="pres">
      <dgm:prSet presAssocID="{550939D8-9474-4ECE-88D9-34251A440989}" presName="childTextBox" presStyleLbl="fgAccFollowNode1" presStyleIdx="0" presStyleCnt="3">
        <dgm:presLayoutVars>
          <dgm:bulletEnabled val="1"/>
        </dgm:presLayoutVars>
      </dgm:prSet>
      <dgm:spPr/>
      <dgm:t>
        <a:bodyPr/>
        <a:lstStyle/>
        <a:p>
          <a:endParaRPr lang="en-US"/>
        </a:p>
      </dgm:t>
    </dgm:pt>
    <dgm:pt modelId="{DAD69E4D-0FC5-4542-B553-56B96A059DDA}" type="pres">
      <dgm:prSet presAssocID="{377BE59D-9DEE-49B5-BB7E-6492B08DCD19}" presName="sp" presStyleCnt="0"/>
      <dgm:spPr/>
      <dgm:t>
        <a:bodyPr/>
        <a:lstStyle/>
        <a:p>
          <a:endParaRPr lang="en-US"/>
        </a:p>
      </dgm:t>
    </dgm:pt>
    <dgm:pt modelId="{2226A463-BB27-4B29-8209-572D386CC20B}" type="pres">
      <dgm:prSet presAssocID="{E2B38536-DB17-4A7A-84EA-D0BF28BE804C}" presName="arrowAndChildren" presStyleCnt="0"/>
      <dgm:spPr/>
      <dgm:t>
        <a:bodyPr/>
        <a:lstStyle/>
        <a:p>
          <a:endParaRPr lang="en-US"/>
        </a:p>
      </dgm:t>
    </dgm:pt>
    <dgm:pt modelId="{0477403D-F78E-4F53-BD1C-466EF31FEF76}" type="pres">
      <dgm:prSet presAssocID="{E2B38536-DB17-4A7A-84EA-D0BF28BE804C}" presName="parentTextArrow" presStyleLbl="node1" presStyleIdx="0" presStyleCnt="3"/>
      <dgm:spPr/>
      <dgm:t>
        <a:bodyPr/>
        <a:lstStyle/>
        <a:p>
          <a:endParaRPr lang="en-US"/>
        </a:p>
      </dgm:t>
    </dgm:pt>
    <dgm:pt modelId="{5A339633-FD0B-4D1B-9B3B-6DDC0516CF53}" type="pres">
      <dgm:prSet presAssocID="{E2B38536-DB17-4A7A-84EA-D0BF28BE804C}" presName="arrow" presStyleLbl="node1" presStyleIdx="1" presStyleCnt="3"/>
      <dgm:spPr/>
      <dgm:t>
        <a:bodyPr/>
        <a:lstStyle/>
        <a:p>
          <a:endParaRPr lang="en-US"/>
        </a:p>
      </dgm:t>
    </dgm:pt>
    <dgm:pt modelId="{FB848904-44FA-402C-A831-FC267B17E9E0}" type="pres">
      <dgm:prSet presAssocID="{E2B38536-DB17-4A7A-84EA-D0BF28BE804C}" presName="descendantArrow" presStyleCnt="0"/>
      <dgm:spPr/>
      <dgm:t>
        <a:bodyPr/>
        <a:lstStyle/>
        <a:p>
          <a:endParaRPr lang="en-US"/>
        </a:p>
      </dgm:t>
    </dgm:pt>
    <dgm:pt modelId="{2E95451C-CA85-4979-A030-A93142D66FAF}" type="pres">
      <dgm:prSet presAssocID="{55176415-3420-4B2C-9569-DE659F613CC9}" presName="childTextArrow" presStyleLbl="fgAccFollowNode1" presStyleIdx="1" presStyleCnt="3">
        <dgm:presLayoutVars>
          <dgm:bulletEnabled val="1"/>
        </dgm:presLayoutVars>
      </dgm:prSet>
      <dgm:spPr/>
      <dgm:t>
        <a:bodyPr/>
        <a:lstStyle/>
        <a:p>
          <a:endParaRPr lang="en-US"/>
        </a:p>
      </dgm:t>
    </dgm:pt>
    <dgm:pt modelId="{6227B976-15CC-41B5-89A0-65622283070C}" type="pres">
      <dgm:prSet presAssocID="{E2FDB7EF-5C31-4272-B3C9-59AE19622B5B}" presName="sp" presStyleCnt="0"/>
      <dgm:spPr/>
      <dgm:t>
        <a:bodyPr/>
        <a:lstStyle/>
        <a:p>
          <a:endParaRPr lang="en-US"/>
        </a:p>
      </dgm:t>
    </dgm:pt>
    <dgm:pt modelId="{C4BB96CD-767A-4873-A8C5-E100BAE2E321}" type="pres">
      <dgm:prSet presAssocID="{C6553A3C-0E29-4889-9C2F-858FA6A9ED35}" presName="arrowAndChildren" presStyleCnt="0"/>
      <dgm:spPr/>
      <dgm:t>
        <a:bodyPr/>
        <a:lstStyle/>
        <a:p>
          <a:endParaRPr lang="en-US"/>
        </a:p>
      </dgm:t>
    </dgm:pt>
    <dgm:pt modelId="{26FBC761-EC1F-482B-AF2D-43FE3F5F53EC}" type="pres">
      <dgm:prSet presAssocID="{C6553A3C-0E29-4889-9C2F-858FA6A9ED35}" presName="parentTextArrow" presStyleLbl="node1" presStyleIdx="1" presStyleCnt="3"/>
      <dgm:spPr/>
      <dgm:t>
        <a:bodyPr/>
        <a:lstStyle/>
        <a:p>
          <a:endParaRPr lang="en-US"/>
        </a:p>
      </dgm:t>
    </dgm:pt>
    <dgm:pt modelId="{FFB56015-7DC6-416A-839D-2AB6D235193A}" type="pres">
      <dgm:prSet presAssocID="{C6553A3C-0E29-4889-9C2F-858FA6A9ED35}" presName="arrow" presStyleLbl="node1" presStyleIdx="2" presStyleCnt="3"/>
      <dgm:spPr/>
      <dgm:t>
        <a:bodyPr/>
        <a:lstStyle/>
        <a:p>
          <a:endParaRPr lang="en-US"/>
        </a:p>
      </dgm:t>
    </dgm:pt>
    <dgm:pt modelId="{C476304A-984E-4244-98CC-50E8DD799D64}" type="pres">
      <dgm:prSet presAssocID="{C6553A3C-0E29-4889-9C2F-858FA6A9ED35}" presName="descendantArrow" presStyleCnt="0"/>
      <dgm:spPr/>
      <dgm:t>
        <a:bodyPr/>
        <a:lstStyle/>
        <a:p>
          <a:endParaRPr lang="en-US"/>
        </a:p>
      </dgm:t>
    </dgm:pt>
    <dgm:pt modelId="{A6761074-EE0A-4360-9129-5545F3C56BA4}" type="pres">
      <dgm:prSet presAssocID="{8996C255-951E-4940-BF2E-A705186C1F84}" presName="childTextArrow" presStyleLbl="fgAccFollowNode1" presStyleIdx="2" presStyleCnt="3">
        <dgm:presLayoutVars>
          <dgm:bulletEnabled val="1"/>
        </dgm:presLayoutVars>
      </dgm:prSet>
      <dgm:spPr/>
      <dgm:t>
        <a:bodyPr/>
        <a:lstStyle/>
        <a:p>
          <a:endParaRPr lang="en-US"/>
        </a:p>
      </dgm:t>
    </dgm:pt>
  </dgm:ptLst>
  <dgm:cxnLst>
    <dgm:cxn modelId="{C5132D79-65F5-40A4-A0DC-F64619324321}" srcId="{EAB0AD0D-3289-4C72-8746-AF1CC2BB590E}" destId="{E2B38536-DB17-4A7A-84EA-D0BF28BE804C}" srcOrd="1" destOrd="0" parTransId="{7E7556F2-49B9-480B-9D5B-FB7A1B5428FB}" sibTransId="{377BE59D-9DEE-49B5-BB7E-6492B08DCD19}"/>
    <dgm:cxn modelId="{E6EBD1D8-6410-46FD-B675-1342AEC76C64}" type="presOf" srcId="{E2B38536-DB17-4A7A-84EA-D0BF28BE804C}" destId="{0477403D-F78E-4F53-BD1C-466EF31FEF76}" srcOrd="0" destOrd="0" presId="urn:microsoft.com/office/officeart/2005/8/layout/process4"/>
    <dgm:cxn modelId="{4A3C2082-27C5-4985-B2B4-77CC547EF403}" type="presOf" srcId="{FC149DA8-6F49-45CF-B135-9284DFE0993B}" destId="{AA948074-8D44-47D1-83BE-7CEF19592A3E}" srcOrd="1" destOrd="0" presId="urn:microsoft.com/office/officeart/2005/8/layout/process4"/>
    <dgm:cxn modelId="{D853B46B-88C7-4CC1-A6C9-4BE24298BA44}" type="presOf" srcId="{8996C255-951E-4940-BF2E-A705186C1F84}" destId="{A6761074-EE0A-4360-9129-5545F3C56BA4}" srcOrd="0" destOrd="0" presId="urn:microsoft.com/office/officeart/2005/8/layout/process4"/>
    <dgm:cxn modelId="{AD486594-52C9-4A68-92BF-76A2DA3E177D}" type="presOf" srcId="{550939D8-9474-4ECE-88D9-34251A440989}" destId="{4E98FEEC-4CE3-446D-93A9-2090964ACEE3}" srcOrd="0" destOrd="0" presId="urn:microsoft.com/office/officeart/2005/8/layout/process4"/>
    <dgm:cxn modelId="{79FEE617-81EF-419E-8009-570CDF6D9861}" type="presOf" srcId="{FC149DA8-6F49-45CF-B135-9284DFE0993B}" destId="{4C504175-50C4-4C16-A382-4C28004A15E8}" srcOrd="0" destOrd="0" presId="urn:microsoft.com/office/officeart/2005/8/layout/process4"/>
    <dgm:cxn modelId="{F031DC17-9F18-4D16-BB58-89DAE8E4C03D}" type="presOf" srcId="{E2B38536-DB17-4A7A-84EA-D0BF28BE804C}" destId="{5A339633-FD0B-4D1B-9B3B-6DDC0516CF53}" srcOrd="1" destOrd="0" presId="urn:microsoft.com/office/officeart/2005/8/layout/process4"/>
    <dgm:cxn modelId="{065C8AF8-14D4-4838-A457-D6939B0FC45E}" srcId="{EAB0AD0D-3289-4C72-8746-AF1CC2BB590E}" destId="{C6553A3C-0E29-4889-9C2F-858FA6A9ED35}" srcOrd="0" destOrd="0" parTransId="{D196F3DF-842F-438B-BE5B-D7183093894D}" sibTransId="{E2FDB7EF-5C31-4272-B3C9-59AE19622B5B}"/>
    <dgm:cxn modelId="{CD3C43C4-7A67-41AB-9B96-30A22C89DFC8}" type="presOf" srcId="{EAB0AD0D-3289-4C72-8746-AF1CC2BB590E}" destId="{826510F4-C4D8-41B9-B275-4E6653B999E0}" srcOrd="0" destOrd="0" presId="urn:microsoft.com/office/officeart/2005/8/layout/process4"/>
    <dgm:cxn modelId="{AFF3B473-1145-4A61-B782-6C412663627C}" type="presOf" srcId="{C6553A3C-0E29-4889-9C2F-858FA6A9ED35}" destId="{26FBC761-EC1F-482B-AF2D-43FE3F5F53EC}" srcOrd="0" destOrd="0" presId="urn:microsoft.com/office/officeart/2005/8/layout/process4"/>
    <dgm:cxn modelId="{F09508E9-FD5F-4AB5-9593-7085E54E6B2E}" srcId="{E2B38536-DB17-4A7A-84EA-D0BF28BE804C}" destId="{55176415-3420-4B2C-9569-DE659F613CC9}" srcOrd="0" destOrd="0" parTransId="{F768C377-5D39-4C3B-9E15-8FA7588DA0B2}" sibTransId="{67090BE4-232C-4EE2-8794-262647FD15F8}"/>
    <dgm:cxn modelId="{370339AB-D2C6-4967-9D66-CAB08EDEDC30}" srcId="{EAB0AD0D-3289-4C72-8746-AF1CC2BB590E}" destId="{FC149DA8-6F49-45CF-B135-9284DFE0993B}" srcOrd="2" destOrd="0" parTransId="{A7CC0F3C-4B34-4BA0-A5D3-AC3D8D019DC2}" sibTransId="{F2B1F243-095F-46CA-A285-B820D3BA14FF}"/>
    <dgm:cxn modelId="{FFA48006-62A8-4B1F-8C7E-120B923D3E63}" type="presOf" srcId="{C6553A3C-0E29-4889-9C2F-858FA6A9ED35}" destId="{FFB56015-7DC6-416A-839D-2AB6D235193A}" srcOrd="1" destOrd="0" presId="urn:microsoft.com/office/officeart/2005/8/layout/process4"/>
    <dgm:cxn modelId="{6A30ABC2-92CB-4F57-88E5-5FFF2C0EDF04}" srcId="{C6553A3C-0E29-4889-9C2F-858FA6A9ED35}" destId="{8996C255-951E-4940-BF2E-A705186C1F84}" srcOrd="0" destOrd="0" parTransId="{1A048768-C951-4DA5-9044-567B253841AB}" sibTransId="{297309A2-9410-4908-B83D-B60A60291705}"/>
    <dgm:cxn modelId="{D6F154FB-3F78-4353-B89C-22F59BFCDF61}" srcId="{FC149DA8-6F49-45CF-B135-9284DFE0993B}" destId="{550939D8-9474-4ECE-88D9-34251A440989}" srcOrd="0" destOrd="0" parTransId="{F9CDDECC-3E7F-4C5E-BC9F-624637DB4B82}" sibTransId="{BB97FEB7-9780-42D7-8C2C-FDCFFDDDD7DB}"/>
    <dgm:cxn modelId="{08D62E1C-52E5-4FAB-A2F3-A8E48CCB31D5}" type="presOf" srcId="{55176415-3420-4B2C-9569-DE659F613CC9}" destId="{2E95451C-CA85-4979-A030-A93142D66FAF}" srcOrd="0" destOrd="0" presId="urn:microsoft.com/office/officeart/2005/8/layout/process4"/>
    <dgm:cxn modelId="{25335DAA-50F2-47E6-A47D-9DD76F5AE733}" type="presParOf" srcId="{826510F4-C4D8-41B9-B275-4E6653B999E0}" destId="{83B8BC44-02EF-43ED-8009-D73A3B44F47A}" srcOrd="0" destOrd="0" presId="urn:microsoft.com/office/officeart/2005/8/layout/process4"/>
    <dgm:cxn modelId="{4AD2C4F3-199A-4A6C-AA44-1B37AB00EC7F}" type="presParOf" srcId="{83B8BC44-02EF-43ED-8009-D73A3B44F47A}" destId="{4C504175-50C4-4C16-A382-4C28004A15E8}" srcOrd="0" destOrd="0" presId="urn:microsoft.com/office/officeart/2005/8/layout/process4"/>
    <dgm:cxn modelId="{21FA800B-3C29-4B4F-AACF-483CBCD116ED}" type="presParOf" srcId="{83B8BC44-02EF-43ED-8009-D73A3B44F47A}" destId="{AA948074-8D44-47D1-83BE-7CEF19592A3E}" srcOrd="1" destOrd="0" presId="urn:microsoft.com/office/officeart/2005/8/layout/process4"/>
    <dgm:cxn modelId="{485D651D-C1DF-4F96-9348-894820E3A613}" type="presParOf" srcId="{83B8BC44-02EF-43ED-8009-D73A3B44F47A}" destId="{5A72D202-AC4C-4315-9ECA-7BE8878A6C9A}" srcOrd="2" destOrd="0" presId="urn:microsoft.com/office/officeart/2005/8/layout/process4"/>
    <dgm:cxn modelId="{4764BCD0-ABC3-44FB-A4B5-54CD944EC4FB}" type="presParOf" srcId="{5A72D202-AC4C-4315-9ECA-7BE8878A6C9A}" destId="{4E98FEEC-4CE3-446D-93A9-2090964ACEE3}" srcOrd="0" destOrd="0" presId="urn:microsoft.com/office/officeart/2005/8/layout/process4"/>
    <dgm:cxn modelId="{A26729C0-A220-4722-A91C-C8D9BF7363E7}" type="presParOf" srcId="{826510F4-C4D8-41B9-B275-4E6653B999E0}" destId="{DAD69E4D-0FC5-4542-B553-56B96A059DDA}" srcOrd="1" destOrd="0" presId="urn:microsoft.com/office/officeart/2005/8/layout/process4"/>
    <dgm:cxn modelId="{5D44D9CD-694D-4B7B-A1CE-0083EDD3B3F5}" type="presParOf" srcId="{826510F4-C4D8-41B9-B275-4E6653B999E0}" destId="{2226A463-BB27-4B29-8209-572D386CC20B}" srcOrd="2" destOrd="0" presId="urn:microsoft.com/office/officeart/2005/8/layout/process4"/>
    <dgm:cxn modelId="{E8535DBC-EA05-4844-AE88-BE88FF7DAC71}" type="presParOf" srcId="{2226A463-BB27-4B29-8209-572D386CC20B}" destId="{0477403D-F78E-4F53-BD1C-466EF31FEF76}" srcOrd="0" destOrd="0" presId="urn:microsoft.com/office/officeart/2005/8/layout/process4"/>
    <dgm:cxn modelId="{7150CF36-02B1-4592-B88A-C79F815FCD70}" type="presParOf" srcId="{2226A463-BB27-4B29-8209-572D386CC20B}" destId="{5A339633-FD0B-4D1B-9B3B-6DDC0516CF53}" srcOrd="1" destOrd="0" presId="urn:microsoft.com/office/officeart/2005/8/layout/process4"/>
    <dgm:cxn modelId="{5BA3DE10-3723-4CBB-A489-EF8A65FC13AC}" type="presParOf" srcId="{2226A463-BB27-4B29-8209-572D386CC20B}" destId="{FB848904-44FA-402C-A831-FC267B17E9E0}" srcOrd="2" destOrd="0" presId="urn:microsoft.com/office/officeart/2005/8/layout/process4"/>
    <dgm:cxn modelId="{2E66D0CD-5E70-4CF1-AA30-73CD8DBC32CB}" type="presParOf" srcId="{FB848904-44FA-402C-A831-FC267B17E9E0}" destId="{2E95451C-CA85-4979-A030-A93142D66FAF}" srcOrd="0" destOrd="0" presId="urn:microsoft.com/office/officeart/2005/8/layout/process4"/>
    <dgm:cxn modelId="{1A6DC1F9-2F11-4561-A373-BC9543F6BFC8}" type="presParOf" srcId="{826510F4-C4D8-41B9-B275-4E6653B999E0}" destId="{6227B976-15CC-41B5-89A0-65622283070C}" srcOrd="3" destOrd="0" presId="urn:microsoft.com/office/officeart/2005/8/layout/process4"/>
    <dgm:cxn modelId="{C81361D0-8A27-4448-AA83-15F86826F850}" type="presParOf" srcId="{826510F4-C4D8-41B9-B275-4E6653B999E0}" destId="{C4BB96CD-767A-4873-A8C5-E100BAE2E321}" srcOrd="4" destOrd="0" presId="urn:microsoft.com/office/officeart/2005/8/layout/process4"/>
    <dgm:cxn modelId="{75B8CAA8-2970-490F-8913-D843E97AFAC7}" type="presParOf" srcId="{C4BB96CD-767A-4873-A8C5-E100BAE2E321}" destId="{26FBC761-EC1F-482B-AF2D-43FE3F5F53EC}" srcOrd="0" destOrd="0" presId="urn:microsoft.com/office/officeart/2005/8/layout/process4"/>
    <dgm:cxn modelId="{19A020A6-8E47-4FCE-953B-25660B2D0BA5}" type="presParOf" srcId="{C4BB96CD-767A-4873-A8C5-E100BAE2E321}" destId="{FFB56015-7DC6-416A-839D-2AB6D235193A}" srcOrd="1" destOrd="0" presId="urn:microsoft.com/office/officeart/2005/8/layout/process4"/>
    <dgm:cxn modelId="{90D314B9-EFEE-4A33-ADEE-780422956950}" type="presParOf" srcId="{C4BB96CD-767A-4873-A8C5-E100BAE2E321}" destId="{C476304A-984E-4244-98CC-50E8DD799D64}" srcOrd="2" destOrd="0" presId="urn:microsoft.com/office/officeart/2005/8/layout/process4"/>
    <dgm:cxn modelId="{28D223F2-549F-42F6-92A6-BC9318E5FB77}" type="presParOf" srcId="{C476304A-984E-4244-98CC-50E8DD799D64}" destId="{A6761074-EE0A-4360-9129-5545F3C56BA4}"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B15BC3-E75A-4DFC-A5B4-257EAA5AED06}">
      <dsp:nvSpPr>
        <dsp:cNvPr id="0" name=""/>
        <dsp:cNvSpPr/>
      </dsp:nvSpPr>
      <dsp:spPr>
        <a:xfrm>
          <a:off x="4095" y="0"/>
          <a:ext cx="3940090" cy="4187952"/>
        </a:xfrm>
        <a:prstGeom prst="roundRect">
          <a:avLst>
            <a:gd name="adj" fmla="val 10000"/>
          </a:avLst>
        </a:prstGeom>
        <a:gradFill rotWithShape="0">
          <a:gsLst>
            <a:gs pos="0">
              <a:schemeClr val="accent2">
                <a:tint val="40000"/>
                <a:hueOff val="0"/>
                <a:satOff val="0"/>
                <a:lumOff val="0"/>
                <a:alphaOff val="0"/>
                <a:shade val="45000"/>
                <a:satMod val="155000"/>
              </a:schemeClr>
            </a:gs>
            <a:gs pos="60000">
              <a:schemeClr val="accent2">
                <a:tint val="40000"/>
                <a:hueOff val="0"/>
                <a:satOff val="0"/>
                <a:lumOff val="0"/>
                <a:alphaOff val="0"/>
                <a:shade val="95000"/>
                <a:satMod val="150000"/>
              </a:schemeClr>
            </a:gs>
            <a:gs pos="100000">
              <a:schemeClr val="accent2">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fa-IR" sz="4400" kern="1200" dirty="0" smtClean="0">
              <a:cs typeface="B Titr" pitchFamily="2" charset="-78"/>
            </a:rPr>
            <a:t>مالی استاندارد</a:t>
          </a:r>
          <a:endParaRPr lang="en-US" sz="4400" kern="1200" dirty="0">
            <a:cs typeface="B Titr" pitchFamily="2" charset="-78"/>
          </a:endParaRPr>
        </a:p>
      </dsp:txBody>
      <dsp:txXfrm>
        <a:off x="4095" y="0"/>
        <a:ext cx="3940090" cy="1256385"/>
      </dsp:txXfrm>
    </dsp:sp>
    <dsp:sp modelId="{B3CE5B5B-4777-407C-861C-7FC95C466B46}">
      <dsp:nvSpPr>
        <dsp:cNvPr id="0" name=""/>
        <dsp:cNvSpPr/>
      </dsp:nvSpPr>
      <dsp:spPr>
        <a:xfrm>
          <a:off x="398105" y="1256385"/>
          <a:ext cx="3152072" cy="2722168"/>
        </a:xfrm>
        <a:prstGeom prst="roundRect">
          <a:avLst>
            <a:gd name="adj" fmla="val 1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85725" rIns="114300" bIns="85725" numCol="1" spcCol="1270" anchor="ctr" anchorCtr="0">
          <a:noAutofit/>
        </a:bodyPr>
        <a:lstStyle/>
        <a:p>
          <a:pPr lvl="0" algn="ctr" defTabSz="2000250" rtl="1">
            <a:lnSpc>
              <a:spcPct val="90000"/>
            </a:lnSpc>
            <a:spcBef>
              <a:spcPct val="0"/>
            </a:spcBef>
            <a:spcAft>
              <a:spcPct val="35000"/>
            </a:spcAft>
          </a:pPr>
          <a:r>
            <a:rPr lang="en-US" sz="4500" kern="1200" dirty="0" smtClean="0">
              <a:latin typeface="Arial Unicode MS" pitchFamily="34" charset="-128"/>
              <a:ea typeface="Arial Unicode MS" pitchFamily="34" charset="-128"/>
              <a:cs typeface="Arial Unicode MS" pitchFamily="34" charset="-128"/>
            </a:rPr>
            <a:t>Standard Finance</a:t>
          </a:r>
          <a:endParaRPr lang="fa-IR" sz="4500" kern="1200" dirty="0">
            <a:latin typeface="Arial Unicode MS" pitchFamily="34" charset="-128"/>
            <a:ea typeface="Arial Unicode MS" pitchFamily="34" charset="-128"/>
            <a:cs typeface="Arial Unicode MS" pitchFamily="34" charset="-128"/>
          </a:endParaRPr>
        </a:p>
      </dsp:txBody>
      <dsp:txXfrm>
        <a:off x="398105" y="1256385"/>
        <a:ext cx="3152072" cy="2722168"/>
      </dsp:txXfrm>
    </dsp:sp>
    <dsp:sp modelId="{816873C0-75BF-4F9A-81FA-469812F522B3}">
      <dsp:nvSpPr>
        <dsp:cNvPr id="0" name=""/>
        <dsp:cNvSpPr/>
      </dsp:nvSpPr>
      <dsp:spPr>
        <a:xfrm>
          <a:off x="4239693" y="0"/>
          <a:ext cx="3940090" cy="4187952"/>
        </a:xfrm>
        <a:prstGeom prst="roundRect">
          <a:avLst>
            <a:gd name="adj" fmla="val 10000"/>
          </a:avLst>
        </a:prstGeom>
        <a:gradFill rotWithShape="0">
          <a:gsLst>
            <a:gs pos="0">
              <a:schemeClr val="accent2">
                <a:tint val="40000"/>
                <a:hueOff val="0"/>
                <a:satOff val="0"/>
                <a:lumOff val="0"/>
                <a:alphaOff val="0"/>
                <a:shade val="45000"/>
                <a:satMod val="155000"/>
              </a:schemeClr>
            </a:gs>
            <a:gs pos="60000">
              <a:schemeClr val="accent2">
                <a:tint val="40000"/>
                <a:hueOff val="0"/>
                <a:satOff val="0"/>
                <a:lumOff val="0"/>
                <a:alphaOff val="0"/>
                <a:shade val="95000"/>
                <a:satMod val="150000"/>
              </a:schemeClr>
            </a:gs>
            <a:gs pos="100000">
              <a:schemeClr val="accent2">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fa-IR" sz="4400" kern="1200" dirty="0" smtClean="0">
              <a:cs typeface="B Titr" pitchFamily="2" charset="-78"/>
            </a:rPr>
            <a:t>مالی رفتاری</a:t>
          </a:r>
          <a:endParaRPr lang="en-US" sz="4400" kern="1200" dirty="0">
            <a:cs typeface="B Titr" pitchFamily="2" charset="-78"/>
          </a:endParaRPr>
        </a:p>
      </dsp:txBody>
      <dsp:txXfrm>
        <a:off x="4239693" y="0"/>
        <a:ext cx="3940090" cy="1256385"/>
      </dsp:txXfrm>
    </dsp:sp>
    <dsp:sp modelId="{EADC5D62-0083-4782-AC52-105FEF0D4A45}">
      <dsp:nvSpPr>
        <dsp:cNvPr id="0" name=""/>
        <dsp:cNvSpPr/>
      </dsp:nvSpPr>
      <dsp:spPr>
        <a:xfrm>
          <a:off x="4633702" y="1256385"/>
          <a:ext cx="3152072" cy="2722168"/>
        </a:xfrm>
        <a:prstGeom prst="roundRect">
          <a:avLst>
            <a:gd name="adj" fmla="val 1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85725" rIns="114300" bIns="85725" numCol="1" spcCol="1270" anchor="ctr" anchorCtr="0">
          <a:noAutofit/>
        </a:bodyPr>
        <a:lstStyle/>
        <a:p>
          <a:pPr lvl="0" algn="ctr" defTabSz="2000250" rtl="1">
            <a:lnSpc>
              <a:spcPct val="90000"/>
            </a:lnSpc>
            <a:spcBef>
              <a:spcPct val="0"/>
            </a:spcBef>
            <a:spcAft>
              <a:spcPct val="35000"/>
            </a:spcAft>
          </a:pPr>
          <a:r>
            <a:rPr lang="en-US" sz="4500" kern="1200" dirty="0" smtClean="0">
              <a:latin typeface="Arial Unicode MS" pitchFamily="34" charset="-128"/>
              <a:ea typeface="Arial Unicode MS" pitchFamily="34" charset="-128"/>
              <a:cs typeface="Arial Unicode MS" pitchFamily="34" charset="-128"/>
            </a:rPr>
            <a:t>Behavioral Finance</a:t>
          </a:r>
          <a:endParaRPr lang="en-US" sz="4500" kern="1200" dirty="0">
            <a:latin typeface="Arial Unicode MS" pitchFamily="34" charset="-128"/>
            <a:ea typeface="Arial Unicode MS" pitchFamily="34" charset="-128"/>
            <a:cs typeface="Arial Unicode MS" pitchFamily="34" charset="-128"/>
          </a:endParaRPr>
        </a:p>
      </dsp:txBody>
      <dsp:txXfrm>
        <a:off x="4633702" y="1256385"/>
        <a:ext cx="3152072" cy="272216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44E0A0-FC07-47ED-A9CA-C87942602DB4}">
      <dsp:nvSpPr>
        <dsp:cNvPr id="0" name=""/>
        <dsp:cNvSpPr/>
      </dsp:nvSpPr>
      <dsp:spPr>
        <a:xfrm rot="5400000">
          <a:off x="5025185" y="-1923538"/>
          <a:ext cx="1079706" cy="523768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justLow" defTabSz="755650" rtl="1">
            <a:lnSpc>
              <a:spcPct val="90000"/>
            </a:lnSpc>
            <a:spcBef>
              <a:spcPct val="0"/>
            </a:spcBef>
            <a:spcAft>
              <a:spcPct val="15000"/>
            </a:spcAft>
            <a:buChar char="••"/>
          </a:pPr>
          <a:r>
            <a:rPr lang="fa-IR" sz="1700" kern="1200" dirty="0" smtClean="0">
              <a:cs typeface="B Zar" pitchFamily="2" charset="-78"/>
            </a:rPr>
            <a:t>طی مفاله‌ای که در مجلۀ </a:t>
          </a:r>
          <a:r>
            <a:rPr lang="en-US" sz="1400" kern="1200" dirty="0" smtClean="0">
              <a:cs typeface="B Zar" pitchFamily="2" charset="-78"/>
            </a:rPr>
            <a:t>Marketing Science</a:t>
          </a:r>
          <a:r>
            <a:rPr lang="fa-IR" sz="1400" kern="1200" dirty="0" smtClean="0">
              <a:cs typeface="B Zar" pitchFamily="2" charset="-78"/>
            </a:rPr>
            <a:t>  </a:t>
          </a:r>
          <a:r>
            <a:rPr lang="fa-IR" sz="1700" kern="1200" dirty="0" smtClean="0">
              <a:cs typeface="B Zar" pitchFamily="2" charset="-78"/>
            </a:rPr>
            <a:t>انتشار یافت، مفهوم حسابداری ذهنی را معرفی کرد.</a:t>
          </a:r>
          <a:endParaRPr lang="en-US" sz="1700" kern="1200" dirty="0">
            <a:cs typeface="B Zar" pitchFamily="2" charset="-78"/>
          </a:endParaRPr>
        </a:p>
      </dsp:txBody>
      <dsp:txXfrm rot="5400000">
        <a:off x="5025185" y="-1923538"/>
        <a:ext cx="1079706" cy="5237683"/>
      </dsp:txXfrm>
    </dsp:sp>
    <dsp:sp modelId="{23E3C5DE-F25D-49CA-888B-873F1FCAA0DA}">
      <dsp:nvSpPr>
        <dsp:cNvPr id="0" name=""/>
        <dsp:cNvSpPr/>
      </dsp:nvSpPr>
      <dsp:spPr>
        <a:xfrm>
          <a:off x="0" y="2044"/>
          <a:ext cx="2946196" cy="1349632"/>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justLow" defTabSz="1200150" rtl="1">
            <a:lnSpc>
              <a:spcPct val="90000"/>
            </a:lnSpc>
            <a:spcBef>
              <a:spcPct val="0"/>
            </a:spcBef>
            <a:spcAft>
              <a:spcPct val="35000"/>
            </a:spcAft>
          </a:pPr>
          <a:r>
            <a:rPr lang="en-US" sz="2700" kern="1200" dirty="0" err="1" smtClean="0"/>
            <a:t>Thaler</a:t>
          </a:r>
          <a:r>
            <a:rPr lang="en-US" sz="2700" kern="1200" dirty="0" smtClean="0"/>
            <a:t> (1985)</a:t>
          </a:r>
          <a:endParaRPr lang="fa-IR" sz="2700" kern="1200" dirty="0"/>
        </a:p>
      </dsp:txBody>
      <dsp:txXfrm>
        <a:off x="0" y="2044"/>
        <a:ext cx="2946196" cy="1349632"/>
      </dsp:txXfrm>
    </dsp:sp>
    <dsp:sp modelId="{BA417E0D-D2EA-4AD8-86D6-7D6070C00B74}">
      <dsp:nvSpPr>
        <dsp:cNvPr id="0" name=""/>
        <dsp:cNvSpPr/>
      </dsp:nvSpPr>
      <dsp:spPr>
        <a:xfrm rot="5400000">
          <a:off x="5025185" y="-524865"/>
          <a:ext cx="1079706" cy="523768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justLow" defTabSz="755650" rtl="1">
            <a:lnSpc>
              <a:spcPct val="90000"/>
            </a:lnSpc>
            <a:spcBef>
              <a:spcPct val="0"/>
            </a:spcBef>
            <a:spcAft>
              <a:spcPct val="15000"/>
            </a:spcAft>
            <a:buChar char="••"/>
          </a:pPr>
          <a:r>
            <a:rPr lang="fa-IR" sz="1700" kern="1200" dirty="0" smtClean="0">
              <a:cs typeface="B Zar" pitchFamily="2" charset="-78"/>
            </a:rPr>
            <a:t>مقاله‌ای با عنوان " آیا بازار سهام فراواکنش از خود نشان می‌دهد؟" ارائه دادند. بسیاری این مقاله را آغازگر حوزۀ مالی رفتاری می‌دانند.</a:t>
          </a:r>
          <a:endParaRPr lang="en-US" sz="1700" kern="1200" dirty="0">
            <a:cs typeface="B Zar" pitchFamily="2" charset="-78"/>
          </a:endParaRPr>
        </a:p>
      </dsp:txBody>
      <dsp:txXfrm rot="5400000">
        <a:off x="5025185" y="-524865"/>
        <a:ext cx="1079706" cy="5237683"/>
      </dsp:txXfrm>
    </dsp:sp>
    <dsp:sp modelId="{1B8EDAE5-A94E-475F-9F4B-B82CA9D702BA}">
      <dsp:nvSpPr>
        <dsp:cNvPr id="0" name=""/>
        <dsp:cNvSpPr/>
      </dsp:nvSpPr>
      <dsp:spPr>
        <a:xfrm>
          <a:off x="0" y="1419159"/>
          <a:ext cx="2946196" cy="1349632"/>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en-US" sz="2700" kern="1200" dirty="0" err="1" smtClean="0"/>
            <a:t>Thaler</a:t>
          </a:r>
          <a:r>
            <a:rPr lang="en-US" sz="2700" kern="1200" dirty="0" smtClean="0"/>
            <a:t> &amp; </a:t>
          </a:r>
          <a:r>
            <a:rPr lang="en-US" sz="2700" kern="1200" dirty="0" err="1" smtClean="0"/>
            <a:t>DeBont</a:t>
          </a:r>
          <a:r>
            <a:rPr lang="en-US" sz="2700" kern="1200" dirty="0" smtClean="0"/>
            <a:t> (1985)</a:t>
          </a:r>
          <a:r>
            <a:rPr lang="fa-IR" sz="2700" kern="1200" dirty="0" smtClean="0"/>
            <a:t> </a:t>
          </a:r>
          <a:endParaRPr lang="en-US" sz="2700" kern="1200" dirty="0"/>
        </a:p>
      </dsp:txBody>
      <dsp:txXfrm>
        <a:off x="0" y="1419159"/>
        <a:ext cx="2946196" cy="1349632"/>
      </dsp:txXfrm>
    </dsp:sp>
    <dsp:sp modelId="{D97CEB5A-393B-47B6-A1DE-475501CF90CB}">
      <dsp:nvSpPr>
        <dsp:cNvPr id="0" name=""/>
        <dsp:cNvSpPr/>
      </dsp:nvSpPr>
      <dsp:spPr>
        <a:xfrm rot="5400000">
          <a:off x="5025185" y="892249"/>
          <a:ext cx="1079706" cy="523768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justLow" defTabSz="755650" rtl="1">
            <a:lnSpc>
              <a:spcPct val="90000"/>
            </a:lnSpc>
            <a:spcBef>
              <a:spcPct val="0"/>
            </a:spcBef>
            <a:spcAft>
              <a:spcPct val="15000"/>
            </a:spcAft>
            <a:buChar char="••"/>
          </a:pPr>
          <a:r>
            <a:rPr lang="fa-IR" sz="1700" kern="1200" dirty="0" smtClean="0">
              <a:cs typeface="B Zar" pitchFamily="2" charset="-78"/>
            </a:rPr>
            <a:t>طی این دهه مالی رفتاری به تدریج به عنوان یک رشتۀ تحصیلی مطرح شد و با ترکیدن حباب 2001 ضرورت تدریس آن در دانشگاه‌ها تثبیت شد.</a:t>
          </a:r>
          <a:endParaRPr lang="en-US" sz="1700" kern="1200" dirty="0">
            <a:cs typeface="B Zar" pitchFamily="2" charset="-78"/>
          </a:endParaRPr>
        </a:p>
      </dsp:txBody>
      <dsp:txXfrm rot="5400000">
        <a:off x="5025185" y="892249"/>
        <a:ext cx="1079706" cy="5237683"/>
      </dsp:txXfrm>
    </dsp:sp>
    <dsp:sp modelId="{01BEAEBD-DA27-4F50-A687-A1F1091B8C01}">
      <dsp:nvSpPr>
        <dsp:cNvPr id="0" name=""/>
        <dsp:cNvSpPr/>
      </dsp:nvSpPr>
      <dsp:spPr>
        <a:xfrm>
          <a:off x="0" y="2836274"/>
          <a:ext cx="2946196" cy="1349632"/>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en-US" sz="2700" kern="1200" dirty="0" smtClean="0"/>
            <a:t>90 Decade</a:t>
          </a:r>
          <a:endParaRPr lang="en-US" sz="2700" kern="1200" dirty="0"/>
        </a:p>
      </dsp:txBody>
      <dsp:txXfrm>
        <a:off x="0" y="2836274"/>
        <a:ext cx="2946196" cy="1349632"/>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D9E5FA-BC42-427A-AF1D-B6436CFEF1AC}">
      <dsp:nvSpPr>
        <dsp:cNvPr id="0" name=""/>
        <dsp:cNvSpPr/>
      </dsp:nvSpPr>
      <dsp:spPr>
        <a:xfrm>
          <a:off x="0" y="0"/>
          <a:ext cx="8183880" cy="2658305"/>
        </a:xfrm>
        <a:prstGeom prst="roundRect">
          <a:avLst>
            <a:gd name="adj" fmla="val 10000"/>
          </a:avLst>
        </a:prstGeom>
        <a:solidFill>
          <a:schemeClr val="accent2">
            <a:shade val="50000"/>
            <a:hueOff val="0"/>
            <a:satOff val="0"/>
            <a:lumOff val="0"/>
            <a:alphaOff val="0"/>
          </a:schemeClr>
        </a:solidFill>
        <a:ln>
          <a:noFill/>
        </a:ln>
        <a:effectLst>
          <a:outerShdw blurRad="65500" dist="381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latin typeface="Arial Unicode MS" pitchFamily="34" charset="-128"/>
              <a:ea typeface="Arial Unicode MS" pitchFamily="34" charset="-128"/>
              <a:cs typeface="Arial Unicode MS" pitchFamily="34" charset="-128"/>
            </a:rPr>
            <a:t>The market can remain irrational longer than you can remain solvent.</a:t>
          </a:r>
          <a:endParaRPr lang="ru-RU" sz="4400" kern="1200" dirty="0">
            <a:latin typeface="Arial Unicode MS" pitchFamily="34" charset="-128"/>
            <a:ea typeface="Arial Unicode MS" pitchFamily="34" charset="-128"/>
            <a:cs typeface="Arial Unicode MS" pitchFamily="34" charset="-128"/>
          </a:endParaRPr>
        </a:p>
      </dsp:txBody>
      <dsp:txXfrm>
        <a:off x="1902606" y="0"/>
        <a:ext cx="6281273" cy="2658305"/>
      </dsp:txXfrm>
    </dsp:sp>
    <dsp:sp modelId="{7A933253-9289-4CEC-A9A7-C040FB38EBB7}">
      <dsp:nvSpPr>
        <dsp:cNvPr id="0" name=""/>
        <dsp:cNvSpPr/>
      </dsp:nvSpPr>
      <dsp:spPr>
        <a:xfrm>
          <a:off x="265830" y="265830"/>
          <a:ext cx="1636776" cy="2126644"/>
        </a:xfrm>
        <a:prstGeom prst="roundRect">
          <a:avLst>
            <a:gd name="adj" fmla="val 10000"/>
          </a:avLst>
        </a:prstGeom>
        <a:blipFill rotWithShape="0">
          <a:blip xmlns:r="http://schemas.openxmlformats.org/officeDocument/2006/relationships" r:embed="rId1"/>
          <a:stretch>
            <a:fillRect/>
          </a:stretch>
        </a:blipFill>
        <a:ln>
          <a:noFill/>
        </a:ln>
        <a:effectLst>
          <a:outerShdw blurRad="65500" dist="381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3E9DCA-5C4A-426B-BA6A-F9FB60DA98CD}">
      <dsp:nvSpPr>
        <dsp:cNvPr id="0" name=""/>
        <dsp:cNvSpPr/>
      </dsp:nvSpPr>
      <dsp:spPr>
        <a:xfrm>
          <a:off x="0" y="0"/>
          <a:ext cx="8183880" cy="2898648"/>
        </a:xfrm>
        <a:prstGeom prst="wedgeRoundRectCallout">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kern="1200" dirty="0" smtClean="0">
              <a:latin typeface="Arial Unicode MS" pitchFamily="34" charset="-128"/>
              <a:ea typeface="Arial Unicode MS" pitchFamily="34" charset="-128"/>
              <a:cs typeface="Arial Unicode MS" pitchFamily="34" charset="-128"/>
            </a:rPr>
            <a:t>My intention was to minimize my future regret. So I split my contribution 50/50 between bonds and stocks.</a:t>
          </a:r>
          <a:endParaRPr lang="en-US" sz="3300" kern="1200" dirty="0">
            <a:latin typeface="Arial Unicode MS" pitchFamily="34" charset="-128"/>
            <a:ea typeface="Arial Unicode MS" pitchFamily="34" charset="-128"/>
            <a:cs typeface="Arial Unicode MS" pitchFamily="34" charset="-128"/>
          </a:endParaRPr>
        </a:p>
      </dsp:txBody>
      <dsp:txXfrm>
        <a:off x="1926640" y="0"/>
        <a:ext cx="6257239" cy="2898648"/>
      </dsp:txXfrm>
    </dsp:sp>
    <dsp:sp modelId="{E5D302F6-7B5E-43D9-929A-8A87C91C4847}">
      <dsp:nvSpPr>
        <dsp:cNvPr id="0" name=""/>
        <dsp:cNvSpPr/>
      </dsp:nvSpPr>
      <dsp:spPr>
        <a:xfrm>
          <a:off x="289864" y="289864"/>
          <a:ext cx="1636776" cy="2318918"/>
        </a:xfrm>
        <a:prstGeom prst="roundRect">
          <a:avLst>
            <a:gd name="adj" fmla="val 10000"/>
          </a:avLst>
        </a:prstGeom>
        <a:blipFill rotWithShape="0">
          <a:blip xmlns:r="http://schemas.openxmlformats.org/officeDocument/2006/relationships" r:embed="rId1"/>
          <a:stretch>
            <a:fillRect/>
          </a:stretch>
        </a:blipFill>
        <a:ln>
          <a:noFill/>
        </a:ln>
        <a:effectLst>
          <a:outerShdw blurRad="65500" dist="38100" dir="5400000" rotWithShape="0">
            <a:srgbClr val="000000">
              <a:alpha val="40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11268C-C3A3-4EA5-87B5-476BAD1B6556}">
      <dsp:nvSpPr>
        <dsp:cNvPr id="0" name=""/>
        <dsp:cNvSpPr/>
      </dsp:nvSpPr>
      <dsp:spPr>
        <a:xfrm>
          <a:off x="0" y="0"/>
          <a:ext cx="8183880" cy="3124200"/>
        </a:xfrm>
        <a:prstGeom prst="wedgeRectCallout">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justLow" defTabSz="1689100" rtl="0">
            <a:lnSpc>
              <a:spcPct val="90000"/>
            </a:lnSpc>
            <a:spcBef>
              <a:spcPct val="0"/>
            </a:spcBef>
            <a:spcAft>
              <a:spcPct val="35000"/>
            </a:spcAft>
          </a:pPr>
          <a:r>
            <a:rPr lang="en-US" sz="3800" kern="1200" dirty="0" smtClean="0">
              <a:latin typeface="Arial Unicode MS" pitchFamily="34" charset="-128"/>
              <a:ea typeface="Arial Unicode MS" pitchFamily="34" charset="-128"/>
              <a:cs typeface="Arial Unicode MS" pitchFamily="34" charset="-128"/>
            </a:rPr>
            <a:t>I</a:t>
          </a:r>
          <a:r>
            <a:rPr lang="de-DE" sz="3800" kern="1200" dirty="0" smtClean="0">
              <a:latin typeface="Arial Unicode MS" pitchFamily="34" charset="-128"/>
              <a:ea typeface="Arial Unicode MS" pitchFamily="34" charset="-128"/>
              <a:cs typeface="Arial Unicode MS" pitchFamily="34" charset="-128"/>
            </a:rPr>
            <a:t>‘d be a bum in the street with a tin cup in my hands if the markets were efficient.</a:t>
          </a:r>
          <a:endParaRPr lang="fa-IR" sz="3800" kern="1200" dirty="0">
            <a:latin typeface="Arial Unicode MS" pitchFamily="34" charset="-128"/>
            <a:ea typeface="Arial Unicode MS" pitchFamily="34" charset="-128"/>
            <a:cs typeface="Arial Unicode MS" pitchFamily="34" charset="-128"/>
          </a:endParaRPr>
        </a:p>
      </dsp:txBody>
      <dsp:txXfrm>
        <a:off x="1949196" y="0"/>
        <a:ext cx="6234684" cy="3124200"/>
      </dsp:txXfrm>
    </dsp:sp>
    <dsp:sp modelId="{7F2006A8-C404-4A17-8A77-BE11A01D9B73}">
      <dsp:nvSpPr>
        <dsp:cNvPr id="0" name=""/>
        <dsp:cNvSpPr/>
      </dsp:nvSpPr>
      <dsp:spPr>
        <a:xfrm>
          <a:off x="312419" y="312420"/>
          <a:ext cx="1636776" cy="2499360"/>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934F13-0BE2-462E-895E-668F8B0BE7FB}">
      <dsp:nvSpPr>
        <dsp:cNvPr id="0" name=""/>
        <dsp:cNvSpPr/>
      </dsp:nvSpPr>
      <dsp:spPr>
        <a:xfrm>
          <a:off x="0" y="227664"/>
          <a:ext cx="8183880" cy="4043519"/>
        </a:xfrm>
        <a:prstGeom prst="verticalScroll">
          <a:avLst/>
        </a:prstGeom>
        <a:solidFill>
          <a:schemeClr val="dk2">
            <a:hueOff val="0"/>
            <a:satOff val="0"/>
            <a:lumOff val="0"/>
            <a:alphaOff val="0"/>
          </a:schemeClr>
        </a:solidFill>
        <a:ln w="425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latin typeface="Arial Unicode MS" pitchFamily="34" charset="-128"/>
              <a:ea typeface="Arial Unicode MS" pitchFamily="34" charset="-128"/>
              <a:cs typeface="Arial Unicode MS" pitchFamily="34" charset="-128"/>
            </a:rPr>
            <a:t>مالی رفتاری شاخه‌ای از مالی استاندارد نیست بلکه جایگزین آن است.</a:t>
          </a:r>
        </a:p>
        <a:p>
          <a:pPr lvl="0" algn="justLow" defTabSz="1066800" rtl="1">
            <a:lnSpc>
              <a:spcPct val="90000"/>
            </a:lnSpc>
            <a:spcBef>
              <a:spcPct val="0"/>
            </a:spcBef>
            <a:spcAft>
              <a:spcPct val="35000"/>
            </a:spcAft>
          </a:pPr>
          <a:r>
            <a:rPr lang="fa-IR" sz="2400" kern="1200" dirty="0" smtClean="0">
              <a:latin typeface="Arial Unicode MS" pitchFamily="34" charset="-128"/>
              <a:ea typeface="Arial Unicode MS" pitchFamily="34" charset="-128"/>
              <a:cs typeface="Arial Unicode MS" pitchFamily="34" charset="-128"/>
            </a:rPr>
            <a:t>مالی رفتاری مدعی است که با لحاظ احساسات و خطاهای شناختی و تأثیرات این عوامل بر فرآیند تصمیم‌گیری، مدل‌هایی توسعه می‌دهد که  رفتار نظام‌یافتۀ  تصمیم‌گیرندگان مالی را به نحو بهتری تشریح می‌کند.</a:t>
          </a:r>
          <a:endParaRPr lang="en-US" sz="2400" kern="1200" dirty="0">
            <a:latin typeface="Arial Unicode MS" pitchFamily="34" charset="-128"/>
            <a:ea typeface="Arial Unicode MS" pitchFamily="34" charset="-128"/>
            <a:cs typeface="Arial Unicode MS" pitchFamily="34" charset="-128"/>
          </a:endParaRPr>
        </a:p>
      </dsp:txBody>
      <dsp:txXfrm>
        <a:off x="0" y="227664"/>
        <a:ext cx="8183880" cy="4043519"/>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72459A-D288-4BB4-84B9-90B16CDE6972}">
      <dsp:nvSpPr>
        <dsp:cNvPr id="0" name=""/>
        <dsp:cNvSpPr/>
      </dsp:nvSpPr>
      <dsp:spPr>
        <a:xfrm>
          <a:off x="3202" y="1173137"/>
          <a:ext cx="2232901" cy="1841676"/>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latin typeface="Arial Unicode MS" pitchFamily="34" charset="-128"/>
              <a:ea typeface="Arial Unicode MS" pitchFamily="34" charset="-128"/>
              <a:cs typeface="Arial Unicode MS" pitchFamily="34" charset="-128"/>
            </a:rPr>
            <a:t>شناسایی خطاهای شناختی ناشی از تأثیرات روانی که بر تصمیم‌های مالی اثرگذار است.</a:t>
          </a:r>
          <a:endParaRPr lang="en-US" sz="1600" kern="1200" dirty="0">
            <a:latin typeface="Arial Unicode MS" pitchFamily="34" charset="-128"/>
            <a:ea typeface="Arial Unicode MS" pitchFamily="34" charset="-128"/>
            <a:cs typeface="Arial Unicode MS" pitchFamily="34" charset="-128"/>
          </a:endParaRPr>
        </a:p>
      </dsp:txBody>
      <dsp:txXfrm>
        <a:off x="3202" y="1173137"/>
        <a:ext cx="2232901" cy="1447031"/>
      </dsp:txXfrm>
    </dsp:sp>
    <dsp:sp modelId="{2734975C-E76B-4362-AF3E-B5AB93800F49}">
      <dsp:nvSpPr>
        <dsp:cNvPr id="0" name=""/>
        <dsp:cNvSpPr/>
      </dsp:nvSpPr>
      <dsp:spPr>
        <a:xfrm>
          <a:off x="1258835" y="1614643"/>
          <a:ext cx="2458227" cy="2458227"/>
        </a:xfrm>
        <a:prstGeom prst="leftCircularArrow">
          <a:avLst>
            <a:gd name="adj1" fmla="val 3137"/>
            <a:gd name="adj2" fmla="val 385917"/>
            <a:gd name="adj3" fmla="val 2161428"/>
            <a:gd name="adj4" fmla="val 9024489"/>
            <a:gd name="adj5" fmla="val 366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3C14E8A-0CD3-4394-BFF1-55EEC40CA17D}">
      <dsp:nvSpPr>
        <dsp:cNvPr id="0" name=""/>
        <dsp:cNvSpPr/>
      </dsp:nvSpPr>
      <dsp:spPr>
        <a:xfrm>
          <a:off x="499402" y="2620169"/>
          <a:ext cx="1984800" cy="789289"/>
        </a:xfrm>
        <a:prstGeom prst="roundRect">
          <a:avLst>
            <a:gd name="adj" fmla="val 1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fa-IR" sz="2700" kern="1200" dirty="0" smtClean="0">
              <a:latin typeface="Arial Unicode MS" pitchFamily="34" charset="-128"/>
              <a:ea typeface="Arial Unicode MS" pitchFamily="34" charset="-128"/>
              <a:cs typeface="Arial Unicode MS" pitchFamily="34" charset="-128"/>
            </a:rPr>
            <a:t>شناخت</a:t>
          </a:r>
          <a:endParaRPr lang="en-US" sz="2700" kern="1200" dirty="0">
            <a:latin typeface="Arial Unicode MS" pitchFamily="34" charset="-128"/>
            <a:ea typeface="Arial Unicode MS" pitchFamily="34" charset="-128"/>
            <a:cs typeface="Arial Unicode MS" pitchFamily="34" charset="-128"/>
          </a:endParaRPr>
        </a:p>
      </dsp:txBody>
      <dsp:txXfrm>
        <a:off x="499402" y="2620169"/>
        <a:ext cx="1984800" cy="789289"/>
      </dsp:txXfrm>
    </dsp:sp>
    <dsp:sp modelId="{A35B7121-86D8-4B7B-89B8-C5B68830EE9E}">
      <dsp:nvSpPr>
        <dsp:cNvPr id="0" name=""/>
        <dsp:cNvSpPr/>
      </dsp:nvSpPr>
      <dsp:spPr>
        <a:xfrm>
          <a:off x="2851439" y="1173137"/>
          <a:ext cx="2232901" cy="184167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latin typeface="Arial Unicode MS" pitchFamily="34" charset="-128"/>
              <a:ea typeface="Arial Unicode MS" pitchFamily="34" charset="-128"/>
              <a:cs typeface="Arial Unicode MS" pitchFamily="34" charset="-128"/>
            </a:rPr>
            <a:t>راهنمایی تصمیم‌های مالی برای اجتناب از خطاهای شناختی.</a:t>
          </a:r>
          <a:endParaRPr lang="en-US" sz="1600" kern="1200" dirty="0">
            <a:latin typeface="Arial Unicode MS" pitchFamily="34" charset="-128"/>
            <a:ea typeface="Arial Unicode MS" pitchFamily="34" charset="-128"/>
            <a:cs typeface="Arial Unicode MS" pitchFamily="34" charset="-128"/>
          </a:endParaRPr>
        </a:p>
      </dsp:txBody>
      <dsp:txXfrm>
        <a:off x="2851439" y="1567782"/>
        <a:ext cx="2232901" cy="1447031"/>
      </dsp:txXfrm>
    </dsp:sp>
    <dsp:sp modelId="{E3B0A023-F4EA-42AD-A0B6-E66953193F3B}">
      <dsp:nvSpPr>
        <dsp:cNvPr id="0" name=""/>
        <dsp:cNvSpPr/>
      </dsp:nvSpPr>
      <dsp:spPr>
        <a:xfrm>
          <a:off x="4088464" y="42870"/>
          <a:ext cx="2743542" cy="2743542"/>
        </a:xfrm>
        <a:prstGeom prst="circularArrow">
          <a:avLst>
            <a:gd name="adj1" fmla="val 2811"/>
            <a:gd name="adj2" fmla="val 343143"/>
            <a:gd name="adj3" fmla="val 19481346"/>
            <a:gd name="adj4" fmla="val 12575511"/>
            <a:gd name="adj5" fmla="val 3279"/>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E76941E-7282-44A6-8EE3-D9DE0D4A825A}">
      <dsp:nvSpPr>
        <dsp:cNvPr id="0" name=""/>
        <dsp:cNvSpPr/>
      </dsp:nvSpPr>
      <dsp:spPr>
        <a:xfrm>
          <a:off x="3347639" y="778492"/>
          <a:ext cx="1984800" cy="789289"/>
        </a:xfrm>
        <a:prstGeom prst="roundRect">
          <a:avLst>
            <a:gd name="adj" fmla="val 1000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fa-IR" sz="2700" kern="1200" dirty="0" smtClean="0">
              <a:latin typeface="Arial Unicode MS" pitchFamily="34" charset="-128"/>
              <a:ea typeface="Arial Unicode MS" pitchFamily="34" charset="-128"/>
              <a:cs typeface="Arial Unicode MS" pitchFamily="34" charset="-128"/>
            </a:rPr>
            <a:t>راهنمایی</a:t>
          </a:r>
          <a:endParaRPr lang="en-US" sz="2700" kern="1200" dirty="0">
            <a:latin typeface="Arial Unicode MS" pitchFamily="34" charset="-128"/>
            <a:ea typeface="Arial Unicode MS" pitchFamily="34" charset="-128"/>
            <a:cs typeface="Arial Unicode MS" pitchFamily="34" charset="-128"/>
          </a:endParaRPr>
        </a:p>
      </dsp:txBody>
      <dsp:txXfrm>
        <a:off x="3347639" y="778492"/>
        <a:ext cx="1984800" cy="789289"/>
      </dsp:txXfrm>
    </dsp:sp>
    <dsp:sp modelId="{D65553C4-C283-45B0-8A23-5665E5C9400D}">
      <dsp:nvSpPr>
        <dsp:cNvPr id="0" name=""/>
        <dsp:cNvSpPr/>
      </dsp:nvSpPr>
      <dsp:spPr>
        <a:xfrm>
          <a:off x="5699676" y="1173137"/>
          <a:ext cx="2232901" cy="1841676"/>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latin typeface="Arial Unicode MS" pitchFamily="34" charset="-128"/>
              <a:ea typeface="Arial Unicode MS" pitchFamily="34" charset="-128"/>
              <a:cs typeface="Arial Unicode MS" pitchFamily="34" charset="-128"/>
            </a:rPr>
            <a:t>معرفی </a:t>
          </a:r>
          <a:r>
            <a:rPr lang="fa-IR" sz="1600" kern="1200" dirty="0" smtClean="0"/>
            <a:t>فرصت‌ها </a:t>
          </a:r>
          <a:r>
            <a:rPr lang="fa-IR" sz="1600" kern="1200" dirty="0" smtClean="0">
              <a:latin typeface="Arial Unicode MS" pitchFamily="34" charset="-128"/>
              <a:ea typeface="Arial Unicode MS" pitchFamily="34" charset="-128"/>
              <a:cs typeface="Arial Unicode MS" pitchFamily="34" charset="-128"/>
            </a:rPr>
            <a:t>از طریق پیش‌بینی رفتار بازیگران مالی. </a:t>
          </a:r>
          <a:endParaRPr lang="en-US" sz="1600" kern="1200" dirty="0">
            <a:latin typeface="Arial Unicode MS" pitchFamily="34" charset="-128"/>
            <a:ea typeface="Arial Unicode MS" pitchFamily="34" charset="-128"/>
            <a:cs typeface="Arial Unicode MS" pitchFamily="34" charset="-128"/>
          </a:endParaRPr>
        </a:p>
      </dsp:txBody>
      <dsp:txXfrm>
        <a:off x="5699676" y="1173137"/>
        <a:ext cx="2232901" cy="1447031"/>
      </dsp:txXfrm>
    </dsp:sp>
    <dsp:sp modelId="{CEE18643-1FD5-4863-87A6-8CDB04105F6E}">
      <dsp:nvSpPr>
        <dsp:cNvPr id="0" name=""/>
        <dsp:cNvSpPr/>
      </dsp:nvSpPr>
      <dsp:spPr>
        <a:xfrm>
          <a:off x="6195876" y="2620169"/>
          <a:ext cx="1984800" cy="789289"/>
        </a:xfrm>
        <a:prstGeom prst="roundRect">
          <a:avLst>
            <a:gd name="adj" fmla="val 10000"/>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fa-IR" sz="2700" kern="1200" dirty="0" smtClean="0"/>
            <a:t>کشف فرصت‌</a:t>
          </a:r>
          <a:endParaRPr lang="en-US" sz="2700" kern="1200" dirty="0"/>
        </a:p>
      </dsp:txBody>
      <dsp:txXfrm>
        <a:off x="6195876" y="2620169"/>
        <a:ext cx="1984800" cy="789289"/>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4D7180-5381-4FC6-A615-1F8D90CFC8D5}">
      <dsp:nvSpPr>
        <dsp:cNvPr id="0" name=""/>
        <dsp:cNvSpPr/>
      </dsp:nvSpPr>
      <dsp:spPr>
        <a:xfrm>
          <a:off x="999" y="48505"/>
          <a:ext cx="3636391" cy="1818195"/>
        </a:xfrm>
        <a:prstGeom prst="roundRect">
          <a:avLst>
            <a:gd name="adj" fmla="val 1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fa-IR" sz="4000" b="1" kern="1200" dirty="0" smtClean="0">
              <a:latin typeface="Arial Unicode MS" pitchFamily="34" charset="-128"/>
              <a:ea typeface="Arial Unicode MS" pitchFamily="34" charset="-128"/>
              <a:cs typeface="B Nazanin" pitchFamily="2" charset="-78"/>
            </a:rPr>
            <a:t>تورش تحريك اكتشافي</a:t>
          </a:r>
          <a:endParaRPr lang="en-US" sz="4000" b="1" kern="1200" dirty="0">
            <a:latin typeface="Arial Unicode MS" pitchFamily="34" charset="-128"/>
            <a:ea typeface="Arial Unicode MS" pitchFamily="34" charset="-128"/>
            <a:cs typeface="B Nazanin" pitchFamily="2" charset="-78"/>
          </a:endParaRPr>
        </a:p>
      </dsp:txBody>
      <dsp:txXfrm>
        <a:off x="999" y="48505"/>
        <a:ext cx="3636391" cy="1818195"/>
      </dsp:txXfrm>
    </dsp:sp>
    <dsp:sp modelId="{9079A2D3-0F72-413C-9DC1-C3E64D3282B6}">
      <dsp:nvSpPr>
        <dsp:cNvPr id="0" name=""/>
        <dsp:cNvSpPr/>
      </dsp:nvSpPr>
      <dsp:spPr>
        <a:xfrm>
          <a:off x="364638" y="1866701"/>
          <a:ext cx="363639" cy="1363646"/>
        </a:xfrm>
        <a:custGeom>
          <a:avLst/>
          <a:gdLst/>
          <a:ahLst/>
          <a:cxnLst/>
          <a:rect l="0" t="0" r="0" b="0"/>
          <a:pathLst>
            <a:path>
              <a:moveTo>
                <a:pt x="0" y="0"/>
              </a:moveTo>
              <a:lnTo>
                <a:pt x="0" y="1363646"/>
              </a:lnTo>
              <a:lnTo>
                <a:pt x="363639" y="1363646"/>
              </a:lnTo>
            </a:path>
          </a:pathLst>
        </a:custGeom>
        <a:noFill/>
        <a:ln w="425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5DAAD81-51E6-4F9A-BF49-4E337531C8FB}">
      <dsp:nvSpPr>
        <dsp:cNvPr id="0" name=""/>
        <dsp:cNvSpPr/>
      </dsp:nvSpPr>
      <dsp:spPr>
        <a:xfrm>
          <a:off x="728277" y="2321250"/>
          <a:ext cx="2909113" cy="181819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0">
            <a:lnSpc>
              <a:spcPct val="150000"/>
            </a:lnSpc>
            <a:spcBef>
              <a:spcPct val="0"/>
            </a:spcBef>
            <a:spcAft>
              <a:spcPct val="35000"/>
            </a:spcAft>
          </a:pPr>
          <a:r>
            <a:rPr lang="en-US" sz="2200" b="1" kern="1200" dirty="0" smtClean="0"/>
            <a:t>Heuristic–driven bias</a:t>
          </a:r>
          <a:r>
            <a:rPr lang="fa-IR" sz="2200" b="1" kern="1200" dirty="0" smtClean="0"/>
            <a:t> </a:t>
          </a:r>
          <a:endParaRPr lang="en-US" sz="2200" b="1" kern="1200" dirty="0"/>
        </a:p>
      </dsp:txBody>
      <dsp:txXfrm>
        <a:off x="728277" y="2321250"/>
        <a:ext cx="2909113" cy="1818195"/>
      </dsp:txXfrm>
    </dsp:sp>
    <dsp:sp modelId="{91A5E184-6F8C-40D6-ABE3-98A2DA831F3A}">
      <dsp:nvSpPr>
        <dsp:cNvPr id="0" name=""/>
        <dsp:cNvSpPr/>
      </dsp:nvSpPr>
      <dsp:spPr>
        <a:xfrm>
          <a:off x="4546488" y="48505"/>
          <a:ext cx="3636391" cy="1818195"/>
        </a:xfrm>
        <a:prstGeom prst="roundRect">
          <a:avLst>
            <a:gd name="adj" fmla="val 10000"/>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fa-IR" sz="4000" b="1" kern="1200" dirty="0" smtClean="0">
              <a:latin typeface="Arial Unicode MS" pitchFamily="34" charset="-128"/>
              <a:ea typeface="Arial Unicode MS" pitchFamily="34" charset="-128"/>
              <a:cs typeface="B Nazanin" pitchFamily="2" charset="-78"/>
            </a:rPr>
            <a:t>اتكا به چارچوب از قبل تعيين‌شده</a:t>
          </a:r>
          <a:endParaRPr lang="en-US" sz="4000" b="1" kern="1200" dirty="0">
            <a:latin typeface="Arial Unicode MS" pitchFamily="34" charset="-128"/>
            <a:ea typeface="Arial Unicode MS" pitchFamily="34" charset="-128"/>
            <a:cs typeface="B Nazanin" pitchFamily="2" charset="-78"/>
          </a:endParaRPr>
        </a:p>
      </dsp:txBody>
      <dsp:txXfrm>
        <a:off x="4546488" y="48505"/>
        <a:ext cx="3636391" cy="1818195"/>
      </dsp:txXfrm>
    </dsp:sp>
    <dsp:sp modelId="{C46223E3-B47B-42D1-8BAD-D6F5F69C1E90}">
      <dsp:nvSpPr>
        <dsp:cNvPr id="0" name=""/>
        <dsp:cNvSpPr/>
      </dsp:nvSpPr>
      <dsp:spPr>
        <a:xfrm>
          <a:off x="4910128" y="1866701"/>
          <a:ext cx="363639" cy="1363646"/>
        </a:xfrm>
        <a:custGeom>
          <a:avLst/>
          <a:gdLst/>
          <a:ahLst/>
          <a:cxnLst/>
          <a:rect l="0" t="0" r="0" b="0"/>
          <a:pathLst>
            <a:path>
              <a:moveTo>
                <a:pt x="0" y="0"/>
              </a:moveTo>
              <a:lnTo>
                <a:pt x="0" y="1363646"/>
              </a:lnTo>
              <a:lnTo>
                <a:pt x="363639" y="1363646"/>
              </a:lnTo>
            </a:path>
          </a:pathLst>
        </a:custGeom>
        <a:noFill/>
        <a:ln w="425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6E21164-8E03-4872-A112-4C4860EA76BA}">
      <dsp:nvSpPr>
        <dsp:cNvPr id="0" name=""/>
        <dsp:cNvSpPr/>
      </dsp:nvSpPr>
      <dsp:spPr>
        <a:xfrm>
          <a:off x="5273767" y="2321250"/>
          <a:ext cx="2909113" cy="1818195"/>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lvl="0" algn="ctr" defTabSz="977900" rtl="0">
            <a:lnSpc>
              <a:spcPct val="150000"/>
            </a:lnSpc>
            <a:spcBef>
              <a:spcPct val="0"/>
            </a:spcBef>
            <a:spcAft>
              <a:spcPct val="35000"/>
            </a:spcAft>
          </a:pPr>
          <a:r>
            <a:rPr lang="en-US" sz="2200" b="1" kern="1200" dirty="0" smtClean="0"/>
            <a:t>frame dependence</a:t>
          </a:r>
          <a:endParaRPr lang="en-US" sz="2200" b="1" kern="1200" dirty="0"/>
        </a:p>
      </dsp:txBody>
      <dsp:txXfrm>
        <a:off x="5273767" y="2321250"/>
        <a:ext cx="2909113" cy="1818195"/>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B25ED6-DDF3-4670-A2EB-FD50B584D8A1}">
      <dsp:nvSpPr>
        <dsp:cNvPr id="0" name=""/>
        <dsp:cNvSpPr/>
      </dsp:nvSpPr>
      <dsp:spPr>
        <a:xfrm rot="5400000">
          <a:off x="5851494" y="-1605057"/>
          <a:ext cx="643734" cy="401846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latin typeface="Bzar"/>
              <a:ea typeface="Arial Unicode MS" pitchFamily="34" charset="-128"/>
              <a:cs typeface="B Zar" pitchFamily="2" charset="-78"/>
            </a:rPr>
            <a:t>آغازگاه و تعدیل</a:t>
          </a:r>
          <a:endParaRPr lang="en-US" sz="2400" kern="1200" dirty="0">
            <a:latin typeface="Bzar"/>
            <a:ea typeface="Arial Unicode MS" pitchFamily="34" charset="-128"/>
            <a:cs typeface="B Zar" pitchFamily="2" charset="-78"/>
          </a:endParaRPr>
        </a:p>
      </dsp:txBody>
      <dsp:txXfrm rot="5400000">
        <a:off x="5851494" y="-1605057"/>
        <a:ext cx="643734" cy="4018463"/>
      </dsp:txXfrm>
    </dsp:sp>
    <dsp:sp modelId="{2A9C98D3-194A-4A23-848A-1B4DE71C4AB8}">
      <dsp:nvSpPr>
        <dsp:cNvPr id="0" name=""/>
        <dsp:cNvSpPr/>
      </dsp:nvSpPr>
      <dsp:spPr>
        <a:xfrm>
          <a:off x="1287" y="1840"/>
          <a:ext cx="4162842" cy="804667"/>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anchoring</a:t>
          </a:r>
          <a:r>
            <a:rPr lang="fa-IR" sz="2400" kern="1200" dirty="0" smtClean="0"/>
            <a:t> </a:t>
          </a:r>
          <a:r>
            <a:rPr lang="en-US" sz="2400" kern="1200" dirty="0" smtClean="0"/>
            <a:t> &amp; adjustment</a:t>
          </a:r>
          <a:endParaRPr lang="fa-IR" sz="2400" kern="1200" dirty="0"/>
        </a:p>
      </dsp:txBody>
      <dsp:txXfrm>
        <a:off x="1287" y="1840"/>
        <a:ext cx="4162842" cy="804667"/>
      </dsp:txXfrm>
    </dsp:sp>
    <dsp:sp modelId="{F5E79603-C86F-4A20-B4EA-886A20DAD4FE}">
      <dsp:nvSpPr>
        <dsp:cNvPr id="0" name=""/>
        <dsp:cNvSpPr/>
      </dsp:nvSpPr>
      <dsp:spPr>
        <a:xfrm rot="5400000">
          <a:off x="5851350" y="-760156"/>
          <a:ext cx="643734" cy="401846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latin typeface="Bzar"/>
              <a:ea typeface="Arial Unicode MS" pitchFamily="34" charset="-128"/>
              <a:cs typeface="B Zar" pitchFamily="2" charset="-78"/>
            </a:rPr>
            <a:t>نمايندگي</a:t>
          </a:r>
          <a:endParaRPr lang="fa-IR" sz="2400" kern="1200" dirty="0">
            <a:latin typeface="Bzar"/>
            <a:ea typeface="Arial Unicode MS" pitchFamily="34" charset="-128"/>
            <a:cs typeface="B Zar" pitchFamily="2" charset="-78"/>
          </a:endParaRPr>
        </a:p>
      </dsp:txBody>
      <dsp:txXfrm rot="5400000">
        <a:off x="5851350" y="-760156"/>
        <a:ext cx="643734" cy="4018463"/>
      </dsp:txXfrm>
    </dsp:sp>
    <dsp:sp modelId="{3D868579-70CF-42D4-9394-9975B1836EF0}">
      <dsp:nvSpPr>
        <dsp:cNvPr id="0" name=""/>
        <dsp:cNvSpPr/>
      </dsp:nvSpPr>
      <dsp:spPr>
        <a:xfrm>
          <a:off x="1287" y="846741"/>
          <a:ext cx="4162698" cy="804667"/>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Representativeness</a:t>
          </a:r>
          <a:endParaRPr lang="fa-IR" sz="2400" kern="1200" dirty="0"/>
        </a:p>
      </dsp:txBody>
      <dsp:txXfrm>
        <a:off x="1287" y="846741"/>
        <a:ext cx="4162698" cy="804667"/>
      </dsp:txXfrm>
    </dsp:sp>
    <dsp:sp modelId="{A5198C9E-D47B-4CAB-9590-9D219E75F4F9}">
      <dsp:nvSpPr>
        <dsp:cNvPr id="0" name=""/>
        <dsp:cNvSpPr/>
      </dsp:nvSpPr>
      <dsp:spPr>
        <a:xfrm rot="5400000">
          <a:off x="5851350" y="84744"/>
          <a:ext cx="643734" cy="401846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latin typeface="Bzar"/>
              <a:ea typeface="Arial Unicode MS" pitchFamily="34" charset="-128"/>
              <a:cs typeface="B Zar" pitchFamily="2" charset="-78"/>
            </a:rPr>
            <a:t>دسترسی</a:t>
          </a:r>
          <a:endParaRPr lang="en-US" sz="2400" kern="1200" dirty="0">
            <a:latin typeface="Bzar"/>
            <a:ea typeface="Arial Unicode MS" pitchFamily="34" charset="-128"/>
            <a:cs typeface="B Zar" pitchFamily="2" charset="-78"/>
          </a:endParaRPr>
        </a:p>
      </dsp:txBody>
      <dsp:txXfrm rot="5400000">
        <a:off x="5851350" y="84744"/>
        <a:ext cx="643734" cy="4018463"/>
      </dsp:txXfrm>
    </dsp:sp>
    <dsp:sp modelId="{9CCD633F-C155-4180-9B20-41FC67015945}">
      <dsp:nvSpPr>
        <dsp:cNvPr id="0" name=""/>
        <dsp:cNvSpPr/>
      </dsp:nvSpPr>
      <dsp:spPr>
        <a:xfrm>
          <a:off x="1287" y="1691642"/>
          <a:ext cx="4162698" cy="804667"/>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availability</a:t>
          </a:r>
          <a:endParaRPr lang="en-US" sz="2400" kern="1200" dirty="0"/>
        </a:p>
      </dsp:txBody>
      <dsp:txXfrm>
        <a:off x="1287" y="1691642"/>
        <a:ext cx="4162698" cy="804667"/>
      </dsp:txXfrm>
    </dsp:sp>
    <dsp:sp modelId="{575C227F-F40F-45D0-B29E-93513790A77B}">
      <dsp:nvSpPr>
        <dsp:cNvPr id="0" name=""/>
        <dsp:cNvSpPr/>
      </dsp:nvSpPr>
      <dsp:spPr>
        <a:xfrm rot="5400000">
          <a:off x="5851350" y="929645"/>
          <a:ext cx="643734" cy="401846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latin typeface="Bzar"/>
              <a:ea typeface="Arial Unicode MS" pitchFamily="34" charset="-128"/>
              <a:cs typeface="B Zar" pitchFamily="2" charset="-78"/>
            </a:rPr>
            <a:t>اعتماد مفرط</a:t>
          </a:r>
          <a:endParaRPr lang="en-US" sz="2400" kern="1200" dirty="0">
            <a:latin typeface="Bzar"/>
            <a:ea typeface="Arial Unicode MS" pitchFamily="34" charset="-128"/>
            <a:cs typeface="B Zar" pitchFamily="2" charset="-78"/>
          </a:endParaRPr>
        </a:p>
      </dsp:txBody>
      <dsp:txXfrm rot="5400000">
        <a:off x="5851350" y="929645"/>
        <a:ext cx="643734" cy="4018463"/>
      </dsp:txXfrm>
    </dsp:sp>
    <dsp:sp modelId="{683F12C4-1803-4F05-8359-65782EBB2523}">
      <dsp:nvSpPr>
        <dsp:cNvPr id="0" name=""/>
        <dsp:cNvSpPr/>
      </dsp:nvSpPr>
      <dsp:spPr>
        <a:xfrm>
          <a:off x="1287" y="2536543"/>
          <a:ext cx="4162698" cy="804667"/>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overconfidence</a:t>
          </a:r>
          <a:endParaRPr lang="fa-IR" sz="2400" kern="1200" dirty="0"/>
        </a:p>
      </dsp:txBody>
      <dsp:txXfrm>
        <a:off x="1287" y="2536543"/>
        <a:ext cx="4162698" cy="804667"/>
      </dsp:txXfrm>
    </dsp:sp>
    <dsp:sp modelId="{3DC18B4D-7BCF-4430-9E99-12A92E9AD068}">
      <dsp:nvSpPr>
        <dsp:cNvPr id="0" name=""/>
        <dsp:cNvSpPr/>
      </dsp:nvSpPr>
      <dsp:spPr>
        <a:xfrm rot="5400000">
          <a:off x="5851350" y="1774546"/>
          <a:ext cx="643734" cy="4018463"/>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r" defTabSz="1066800" rtl="1">
            <a:lnSpc>
              <a:spcPct val="90000"/>
            </a:lnSpc>
            <a:spcBef>
              <a:spcPct val="0"/>
            </a:spcBef>
            <a:spcAft>
              <a:spcPct val="15000"/>
            </a:spcAft>
            <a:buChar char="••"/>
          </a:pPr>
          <a:r>
            <a:rPr lang="fa-IR" sz="2400" kern="1200" dirty="0" smtClean="0">
              <a:latin typeface="Bzar"/>
              <a:ea typeface="Arial Unicode MS" pitchFamily="34" charset="-128"/>
              <a:cs typeface="B Zar" pitchFamily="2" charset="-78"/>
            </a:rPr>
            <a:t>توهم (سفسطة) قمارباز</a:t>
          </a:r>
          <a:endParaRPr lang="fa-IR" sz="2400" kern="1200" dirty="0">
            <a:latin typeface="Bzar"/>
            <a:ea typeface="Arial Unicode MS" pitchFamily="34" charset="-128"/>
            <a:cs typeface="B Zar" pitchFamily="2" charset="-78"/>
          </a:endParaRPr>
        </a:p>
      </dsp:txBody>
      <dsp:txXfrm rot="5400000">
        <a:off x="5851350" y="1774546"/>
        <a:ext cx="643734" cy="4018463"/>
      </dsp:txXfrm>
    </dsp:sp>
    <dsp:sp modelId="{B0D8623A-7BCD-4668-97EF-4E6D49092C2C}">
      <dsp:nvSpPr>
        <dsp:cNvPr id="0" name=""/>
        <dsp:cNvSpPr/>
      </dsp:nvSpPr>
      <dsp:spPr>
        <a:xfrm>
          <a:off x="1287" y="3381444"/>
          <a:ext cx="4162698" cy="804667"/>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gambler’s fallacy</a:t>
          </a:r>
          <a:endParaRPr lang="fa-IR" sz="2400" kern="1200" dirty="0"/>
        </a:p>
      </dsp:txBody>
      <dsp:txXfrm>
        <a:off x="1287" y="3381444"/>
        <a:ext cx="4162698" cy="804667"/>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F74C47-8DB1-4148-A344-E73F9BBA2B93}">
      <dsp:nvSpPr>
        <dsp:cNvPr id="0" name=""/>
        <dsp:cNvSpPr/>
      </dsp:nvSpPr>
      <dsp:spPr>
        <a:xfrm>
          <a:off x="1973" y="0"/>
          <a:ext cx="1936079" cy="4187952"/>
        </a:xfrm>
        <a:prstGeom prst="roundRect">
          <a:avLst>
            <a:gd name="adj" fmla="val 10000"/>
          </a:avLst>
        </a:prstGeom>
        <a:gradFill rotWithShape="0">
          <a:gsLst>
            <a:gs pos="0">
              <a:schemeClr val="dk1">
                <a:tint val="40000"/>
                <a:hueOff val="0"/>
                <a:satOff val="0"/>
                <a:lumOff val="0"/>
                <a:alphaOff val="0"/>
                <a:shade val="45000"/>
                <a:satMod val="155000"/>
              </a:schemeClr>
            </a:gs>
            <a:gs pos="60000">
              <a:schemeClr val="dk1">
                <a:tint val="40000"/>
                <a:hueOff val="0"/>
                <a:satOff val="0"/>
                <a:lumOff val="0"/>
                <a:alphaOff val="0"/>
                <a:shade val="95000"/>
                <a:satMod val="150000"/>
              </a:schemeClr>
            </a:gs>
            <a:gs pos="100000">
              <a:schemeClr val="dk1">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Mental Accounting</a:t>
          </a:r>
          <a:endParaRPr lang="en-US" sz="2400" kern="1200" dirty="0"/>
        </a:p>
      </dsp:txBody>
      <dsp:txXfrm>
        <a:off x="1973" y="0"/>
        <a:ext cx="1936079" cy="1256385"/>
      </dsp:txXfrm>
    </dsp:sp>
    <dsp:sp modelId="{9F76E9E2-C774-467C-A603-ED12893F48DE}">
      <dsp:nvSpPr>
        <dsp:cNvPr id="0" name=""/>
        <dsp:cNvSpPr/>
      </dsp:nvSpPr>
      <dsp:spPr>
        <a:xfrm>
          <a:off x="195580" y="1256385"/>
          <a:ext cx="1548863" cy="2722168"/>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حسابداری ذهنی</a:t>
          </a:r>
          <a:endParaRPr lang="en-US" sz="2400" kern="1200" dirty="0">
            <a:cs typeface="B Zar" pitchFamily="2" charset="-78"/>
          </a:endParaRPr>
        </a:p>
      </dsp:txBody>
      <dsp:txXfrm>
        <a:off x="195580" y="1256385"/>
        <a:ext cx="1548863" cy="2722168"/>
      </dsp:txXfrm>
    </dsp:sp>
    <dsp:sp modelId="{200CD907-7C80-40A3-90A5-581646BDE78B}">
      <dsp:nvSpPr>
        <dsp:cNvPr id="0" name=""/>
        <dsp:cNvSpPr/>
      </dsp:nvSpPr>
      <dsp:spPr>
        <a:xfrm>
          <a:off x="2083258" y="0"/>
          <a:ext cx="1936079" cy="4187952"/>
        </a:xfrm>
        <a:prstGeom prst="roundRect">
          <a:avLst>
            <a:gd name="adj" fmla="val 10000"/>
          </a:avLst>
        </a:prstGeom>
        <a:gradFill rotWithShape="0">
          <a:gsLst>
            <a:gs pos="0">
              <a:schemeClr val="dk1">
                <a:tint val="40000"/>
                <a:hueOff val="0"/>
                <a:satOff val="0"/>
                <a:lumOff val="0"/>
                <a:alphaOff val="0"/>
                <a:shade val="45000"/>
                <a:satMod val="155000"/>
              </a:schemeClr>
            </a:gs>
            <a:gs pos="60000">
              <a:schemeClr val="dk1">
                <a:tint val="40000"/>
                <a:hueOff val="0"/>
                <a:satOff val="0"/>
                <a:lumOff val="0"/>
                <a:alphaOff val="0"/>
                <a:shade val="95000"/>
                <a:satMod val="150000"/>
              </a:schemeClr>
            </a:gs>
            <a:gs pos="100000">
              <a:schemeClr val="dk1">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Money Illusion</a:t>
          </a:r>
          <a:endParaRPr lang="en-US" sz="2400" kern="1200" dirty="0"/>
        </a:p>
      </dsp:txBody>
      <dsp:txXfrm>
        <a:off x="2083258" y="0"/>
        <a:ext cx="1936079" cy="1256385"/>
      </dsp:txXfrm>
    </dsp:sp>
    <dsp:sp modelId="{89491978-AC7B-4F3A-B3D5-2648D00D7D90}">
      <dsp:nvSpPr>
        <dsp:cNvPr id="0" name=""/>
        <dsp:cNvSpPr/>
      </dsp:nvSpPr>
      <dsp:spPr>
        <a:xfrm>
          <a:off x="2276865" y="1256385"/>
          <a:ext cx="1548863" cy="2722168"/>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توهم پولی</a:t>
          </a:r>
          <a:endParaRPr lang="en-US" sz="2400" kern="1200" dirty="0">
            <a:cs typeface="B Zar" pitchFamily="2" charset="-78"/>
          </a:endParaRPr>
        </a:p>
      </dsp:txBody>
      <dsp:txXfrm>
        <a:off x="2276865" y="1256385"/>
        <a:ext cx="1548863" cy="2722168"/>
      </dsp:txXfrm>
    </dsp:sp>
    <dsp:sp modelId="{915DBFAF-766D-4021-96E0-B81853F14635}">
      <dsp:nvSpPr>
        <dsp:cNvPr id="0" name=""/>
        <dsp:cNvSpPr/>
      </dsp:nvSpPr>
      <dsp:spPr>
        <a:xfrm>
          <a:off x="4164542" y="0"/>
          <a:ext cx="1936079" cy="4187952"/>
        </a:xfrm>
        <a:prstGeom prst="roundRect">
          <a:avLst>
            <a:gd name="adj" fmla="val 10000"/>
          </a:avLst>
        </a:prstGeom>
        <a:gradFill rotWithShape="0">
          <a:gsLst>
            <a:gs pos="0">
              <a:schemeClr val="dk1">
                <a:tint val="40000"/>
                <a:hueOff val="0"/>
                <a:satOff val="0"/>
                <a:lumOff val="0"/>
                <a:alphaOff val="0"/>
                <a:shade val="45000"/>
                <a:satMod val="155000"/>
              </a:schemeClr>
            </a:gs>
            <a:gs pos="60000">
              <a:schemeClr val="dk1">
                <a:tint val="40000"/>
                <a:hueOff val="0"/>
                <a:satOff val="0"/>
                <a:lumOff val="0"/>
                <a:alphaOff val="0"/>
                <a:shade val="95000"/>
                <a:satMod val="150000"/>
              </a:schemeClr>
            </a:gs>
            <a:gs pos="100000">
              <a:schemeClr val="dk1">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Loss Aversion</a:t>
          </a:r>
          <a:endParaRPr lang="en-US" sz="2400" kern="1200" dirty="0"/>
        </a:p>
      </dsp:txBody>
      <dsp:txXfrm>
        <a:off x="4164542" y="0"/>
        <a:ext cx="1936079" cy="1256385"/>
      </dsp:txXfrm>
    </dsp:sp>
    <dsp:sp modelId="{9A9848F4-F6EF-4DA9-A2DB-D7E5799F6170}">
      <dsp:nvSpPr>
        <dsp:cNvPr id="0" name=""/>
        <dsp:cNvSpPr/>
      </dsp:nvSpPr>
      <dsp:spPr>
        <a:xfrm>
          <a:off x="4358150" y="1256385"/>
          <a:ext cx="1548863" cy="2722168"/>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زیان‌گریزی</a:t>
          </a:r>
          <a:endParaRPr lang="en-US" sz="2400" kern="1200" dirty="0">
            <a:cs typeface="B Zar" pitchFamily="2" charset="-78"/>
          </a:endParaRPr>
        </a:p>
      </dsp:txBody>
      <dsp:txXfrm>
        <a:off x="4358150" y="1256385"/>
        <a:ext cx="1548863" cy="2722168"/>
      </dsp:txXfrm>
    </dsp:sp>
    <dsp:sp modelId="{65CC0E61-8839-4351-84AD-E3A0A5B8A06C}">
      <dsp:nvSpPr>
        <dsp:cNvPr id="0" name=""/>
        <dsp:cNvSpPr/>
      </dsp:nvSpPr>
      <dsp:spPr>
        <a:xfrm>
          <a:off x="6245827" y="0"/>
          <a:ext cx="1936079" cy="4187952"/>
        </a:xfrm>
        <a:prstGeom prst="roundRect">
          <a:avLst>
            <a:gd name="adj" fmla="val 10000"/>
          </a:avLst>
        </a:prstGeom>
        <a:gradFill rotWithShape="0">
          <a:gsLst>
            <a:gs pos="0">
              <a:schemeClr val="dk1">
                <a:tint val="40000"/>
                <a:hueOff val="0"/>
                <a:satOff val="0"/>
                <a:lumOff val="0"/>
                <a:alphaOff val="0"/>
                <a:shade val="45000"/>
                <a:satMod val="155000"/>
              </a:schemeClr>
            </a:gs>
            <a:gs pos="60000">
              <a:schemeClr val="dk1">
                <a:tint val="40000"/>
                <a:hueOff val="0"/>
                <a:satOff val="0"/>
                <a:lumOff val="0"/>
                <a:alphaOff val="0"/>
                <a:shade val="95000"/>
                <a:satMod val="150000"/>
              </a:schemeClr>
            </a:gs>
            <a:gs pos="100000">
              <a:schemeClr val="dk1">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Regret Aversion</a:t>
          </a:r>
          <a:endParaRPr lang="fa-IR" sz="2400" kern="1200" dirty="0"/>
        </a:p>
      </dsp:txBody>
      <dsp:txXfrm>
        <a:off x="6245827" y="0"/>
        <a:ext cx="1936079" cy="1256385"/>
      </dsp:txXfrm>
    </dsp:sp>
    <dsp:sp modelId="{F490B843-E55F-4820-8CC2-EFFAEE9BFC62}">
      <dsp:nvSpPr>
        <dsp:cNvPr id="0" name=""/>
        <dsp:cNvSpPr/>
      </dsp:nvSpPr>
      <dsp:spPr>
        <a:xfrm>
          <a:off x="6439435" y="1256385"/>
          <a:ext cx="1548863" cy="2722168"/>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حسرت‌گریزی</a:t>
          </a:r>
          <a:endParaRPr lang="en-US" sz="2400" kern="1200" dirty="0">
            <a:cs typeface="B Zar" pitchFamily="2" charset="-78"/>
          </a:endParaRPr>
        </a:p>
      </dsp:txBody>
      <dsp:txXfrm>
        <a:off x="6439435" y="1256385"/>
        <a:ext cx="1548863" cy="2722168"/>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99B3E0-8B27-4633-9609-4BFD96E5987E}">
      <dsp:nvSpPr>
        <dsp:cNvPr id="0" name=""/>
        <dsp:cNvSpPr/>
      </dsp:nvSpPr>
      <dsp:spPr>
        <a:xfrm>
          <a:off x="0" y="14975"/>
          <a:ext cx="8183880" cy="864000"/>
        </a:xfrm>
        <a:prstGeom prst="rect">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آغازگاه‌ و تعدیل (</a:t>
          </a:r>
          <a:r>
            <a:rPr lang="en-US" sz="3000" kern="1200" dirty="0" smtClean="0">
              <a:latin typeface="Arial Unicode MS" pitchFamily="34" charset="-128"/>
              <a:ea typeface="Arial Unicode MS" pitchFamily="34" charset="-128"/>
              <a:cs typeface="Arial Unicode MS" pitchFamily="34" charset="-128"/>
            </a:rPr>
            <a:t>Anchoring &amp; Adjustment</a:t>
          </a:r>
          <a:r>
            <a:rPr lang="fa-IR" sz="3000" kern="1200" dirty="0" smtClean="0">
              <a:latin typeface="Arial Unicode MS" pitchFamily="34" charset="-128"/>
              <a:ea typeface="Arial Unicode MS" pitchFamily="34" charset="-128"/>
              <a:cs typeface="Arial Unicode MS" pitchFamily="34" charset="-128"/>
            </a:rPr>
            <a:t>)</a:t>
          </a:r>
          <a:endParaRPr lang="fa-IR" sz="3000" kern="1200" dirty="0">
            <a:latin typeface="Arial Unicode MS" pitchFamily="34" charset="-128"/>
            <a:ea typeface="Arial Unicode MS" pitchFamily="34" charset="-128"/>
            <a:cs typeface="Arial Unicode MS" pitchFamily="34" charset="-128"/>
          </a:endParaRPr>
        </a:p>
      </dsp:txBody>
      <dsp:txXfrm>
        <a:off x="0" y="14975"/>
        <a:ext cx="8183880" cy="864000"/>
      </dsp:txXfrm>
    </dsp:sp>
    <dsp:sp modelId="{CFC181D9-151A-4587-B7B9-F44916AD7AC5}">
      <dsp:nvSpPr>
        <dsp:cNvPr id="0" name=""/>
        <dsp:cNvSpPr/>
      </dsp:nvSpPr>
      <dsp:spPr>
        <a:xfrm>
          <a:off x="0" y="878975"/>
          <a:ext cx="8183880" cy="329400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0020" tIns="160020" rIns="213360" bIns="240030" numCol="1" spcCol="1270" anchor="t" anchorCtr="0">
          <a:noAutofit/>
        </a:bodyPr>
        <a:lstStyle/>
        <a:p>
          <a:pPr marL="285750" lvl="1" indent="-285750" algn="justLow" defTabSz="1333500" rtl="1">
            <a:lnSpc>
              <a:spcPct val="90000"/>
            </a:lnSpc>
            <a:spcBef>
              <a:spcPct val="0"/>
            </a:spcBef>
            <a:spcAft>
              <a:spcPct val="15000"/>
            </a:spcAft>
            <a:buChar char="••"/>
          </a:pPr>
          <a:r>
            <a:rPr lang="fa-IR" sz="3000" kern="1200" dirty="0" smtClean="0">
              <a:latin typeface="Arial Unicode MS" pitchFamily="34" charset="-128"/>
              <a:ea typeface="Arial Unicode MS" pitchFamily="34" charset="-128"/>
              <a:cs typeface="B Zar" pitchFamily="2" charset="-78"/>
            </a:rPr>
            <a:t>در ارائۀ پیش‌بینی‌های کمّی، افراد کار را با یک مقدار اولیه (آغازگاه) شروع می‌کنند و آن را تعدیل می‌کنند تا به پاسخ نهایی برسند. آغاز‌گاه پيش‌بيني با فرموله‌سازي مسأله و يا با محاسبات مقدماتي حاصل مي‌شود که در هر دو حالت، تعديل‌ها نوعاً از کفايت کافي برخوردار نبوده و به نتيجة مورد نظر نمي‌رسند.</a:t>
          </a:r>
          <a:endParaRPr lang="fa-IR" sz="3000" kern="1200" dirty="0">
            <a:latin typeface="Arial Unicode MS" pitchFamily="34" charset="-128"/>
            <a:ea typeface="Arial Unicode MS" pitchFamily="34" charset="-128"/>
            <a:cs typeface="B Zar" pitchFamily="2" charset="-78"/>
          </a:endParaRPr>
        </a:p>
      </dsp:txBody>
      <dsp:txXfrm>
        <a:off x="0" y="878975"/>
        <a:ext cx="8183880" cy="3294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E70472-2FE2-43E3-B3CE-9358661024CC}">
      <dsp:nvSpPr>
        <dsp:cNvPr id="0" name=""/>
        <dsp:cNvSpPr/>
      </dsp:nvSpPr>
      <dsp:spPr>
        <a:xfrm>
          <a:off x="0" y="413225"/>
          <a:ext cx="8183880" cy="22680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5160" tIns="208280" rIns="635160"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منطقی هستند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تمامی اطلاعات را بررسی و به درستی تفسیر می‌کنند.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بر اساس مبانی نظریۀ نوین سبد اوراق بهادار سرمایه‌گذارای می‌کنند.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بازدۀ موردانتظار آن‌ها</a:t>
          </a:r>
          <a:r>
            <a:rPr lang="en-US" sz="1500" kern="1200" dirty="0" smtClean="0">
              <a:latin typeface="Arial Unicode MS" pitchFamily="34" charset="-128"/>
              <a:ea typeface="Arial Unicode MS" pitchFamily="34" charset="-128"/>
              <a:cs typeface="B Zar" pitchFamily="2" charset="-78"/>
            </a:rPr>
            <a:t> </a:t>
          </a:r>
          <a:r>
            <a:rPr lang="fa-IR" sz="1500" kern="1200" dirty="0" smtClean="0">
              <a:latin typeface="Arial Unicode MS" pitchFamily="34" charset="-128"/>
              <a:ea typeface="Arial Unicode MS" pitchFamily="34" charset="-128"/>
              <a:cs typeface="B Zar" pitchFamily="2" charset="-78"/>
            </a:rPr>
            <a:t>تنها و تنها تابعی از ریسک است.</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برخی ممکن است غیرمنطقی رفتار کنند اما در مجموع این رفتارها بی‌اهمیت</a:t>
          </a:r>
          <a:r>
            <a:rPr lang="en-US" sz="1500" kern="1200" dirty="0" smtClean="0">
              <a:latin typeface="Arial Unicode MS" pitchFamily="34" charset="-128"/>
              <a:ea typeface="Arial Unicode MS" pitchFamily="34" charset="-128"/>
              <a:cs typeface="B Zar" pitchFamily="2" charset="-78"/>
            </a:rPr>
            <a:t> </a:t>
          </a:r>
          <a:r>
            <a:rPr lang="fa-IR" sz="1500" kern="1200" dirty="0" smtClean="0">
              <a:latin typeface="Arial Unicode MS" pitchFamily="34" charset="-128"/>
              <a:ea typeface="Arial Unicode MS" pitchFamily="34" charset="-128"/>
              <a:cs typeface="B Zar" pitchFamily="2" charset="-78"/>
            </a:rPr>
            <a:t>است.</a:t>
          </a:r>
          <a:endParaRPr lang="en-US" sz="1500" kern="1200" dirty="0">
            <a:latin typeface="Arial Unicode MS" pitchFamily="34" charset="-128"/>
            <a:ea typeface="Arial Unicode MS" pitchFamily="34" charset="-128"/>
            <a:cs typeface="B Zar" pitchFamily="2" charset="-78"/>
          </a:endParaRPr>
        </a:p>
      </dsp:txBody>
      <dsp:txXfrm>
        <a:off x="0" y="413225"/>
        <a:ext cx="8183880" cy="2268000"/>
      </dsp:txXfrm>
    </dsp:sp>
    <dsp:sp modelId="{BEF38AD4-8A19-45F9-B37E-E64D967A1D22}">
      <dsp:nvSpPr>
        <dsp:cNvPr id="0" name=""/>
        <dsp:cNvSpPr/>
      </dsp:nvSpPr>
      <dsp:spPr>
        <a:xfrm>
          <a:off x="409194" y="62425"/>
          <a:ext cx="5728716" cy="49840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latin typeface="Arial Unicode MS" pitchFamily="34" charset="-128"/>
              <a:ea typeface="Arial Unicode MS" pitchFamily="34" charset="-128"/>
              <a:cs typeface="B Titr" pitchFamily="2" charset="-78"/>
            </a:rPr>
            <a:t>مفروضات مربوط به سرمایه‌گذاران</a:t>
          </a:r>
          <a:endParaRPr lang="en-US" sz="1800" kern="1200" dirty="0">
            <a:latin typeface="Arial Unicode MS" pitchFamily="34" charset="-128"/>
            <a:ea typeface="Arial Unicode MS" pitchFamily="34" charset="-128"/>
            <a:cs typeface="B Titr" pitchFamily="2" charset="-78"/>
          </a:endParaRPr>
        </a:p>
      </dsp:txBody>
      <dsp:txXfrm>
        <a:off x="409194" y="62425"/>
        <a:ext cx="5728716" cy="498400"/>
      </dsp:txXfrm>
    </dsp:sp>
    <dsp:sp modelId="{30C54C21-909A-4D83-B0F3-AFDA4EE2592B}">
      <dsp:nvSpPr>
        <dsp:cNvPr id="0" name=""/>
        <dsp:cNvSpPr/>
      </dsp:nvSpPr>
      <dsp:spPr>
        <a:xfrm>
          <a:off x="0" y="3097600"/>
          <a:ext cx="8183880" cy="10395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5160" tIns="208280" rIns="635160"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تمامی اطلاعات را به سرعت منعکس می‌کند.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ارزش ذاتی تمامی اوراق بهادار را به درستی می‌نمایاند.</a:t>
          </a:r>
          <a:endParaRPr lang="en-US" sz="1500" kern="1200" dirty="0">
            <a:latin typeface="Arial Unicode MS" pitchFamily="34" charset="-128"/>
            <a:ea typeface="Arial Unicode MS" pitchFamily="34" charset="-128"/>
            <a:cs typeface="B Zar" pitchFamily="2" charset="-78"/>
          </a:endParaRPr>
        </a:p>
      </dsp:txBody>
      <dsp:txXfrm>
        <a:off x="0" y="3097600"/>
        <a:ext cx="8183880" cy="1039500"/>
      </dsp:txXfrm>
    </dsp:sp>
    <dsp:sp modelId="{51B66DA6-69EE-4FFF-9170-60B8CD79FFC6}">
      <dsp:nvSpPr>
        <dsp:cNvPr id="0" name=""/>
        <dsp:cNvSpPr/>
      </dsp:nvSpPr>
      <dsp:spPr>
        <a:xfrm>
          <a:off x="409194" y="2735226"/>
          <a:ext cx="5728716" cy="49840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latin typeface="Arial Unicode MS" pitchFamily="34" charset="-128"/>
              <a:ea typeface="Arial Unicode MS" pitchFamily="34" charset="-128"/>
              <a:cs typeface="B Titr" pitchFamily="2" charset="-78"/>
            </a:rPr>
            <a:t>مفروضات مربوط به بازارها</a:t>
          </a:r>
          <a:endParaRPr lang="en-US" sz="1800" kern="1200" dirty="0">
            <a:latin typeface="Arial Unicode MS" pitchFamily="34" charset="-128"/>
            <a:ea typeface="Arial Unicode MS" pitchFamily="34" charset="-128"/>
            <a:cs typeface="B Titr" pitchFamily="2" charset="-78"/>
          </a:endParaRPr>
        </a:p>
      </dsp:txBody>
      <dsp:txXfrm>
        <a:off x="409194" y="2735226"/>
        <a:ext cx="5728716" cy="49840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3B1EC1-945C-4257-B913-1BE1318CC505}">
      <dsp:nvSpPr>
        <dsp:cNvPr id="0" name=""/>
        <dsp:cNvSpPr/>
      </dsp:nvSpPr>
      <dsp:spPr>
        <a:xfrm>
          <a:off x="0" y="443600"/>
          <a:ext cx="8183880" cy="1587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5160" tIns="374904" rIns="635160"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Arial Unicode MS" pitchFamily="34" charset="-128"/>
              <a:ea typeface="Arial Unicode MS" pitchFamily="34" charset="-128"/>
              <a:cs typeface="Arial Unicode MS" pitchFamily="34" charset="-128"/>
            </a:rPr>
            <a:t>وقتی از افراد خواسته می‌شود که در مورد احتمال تعلق شیء و یا رخداد </a:t>
          </a:r>
          <a:r>
            <a:rPr lang="en-US" sz="1800" kern="1200" dirty="0" smtClean="0">
              <a:latin typeface="Arial Unicode MS" pitchFamily="34" charset="-128"/>
              <a:ea typeface="Arial Unicode MS" pitchFamily="34" charset="-128"/>
              <a:cs typeface="Arial Unicode MS" pitchFamily="34" charset="-128"/>
            </a:rPr>
            <a:t>A</a:t>
          </a:r>
          <a:r>
            <a:rPr lang="fa-IR" sz="1800" kern="1200" dirty="0" smtClean="0">
              <a:latin typeface="Arial Unicode MS" pitchFamily="34" charset="-128"/>
              <a:ea typeface="Arial Unicode MS" pitchFamily="34" charset="-128"/>
              <a:cs typeface="Arial Unicode MS" pitchFamily="34" charset="-128"/>
            </a:rPr>
            <a:t> به گروه و یا فرآیند </a:t>
          </a:r>
          <a:r>
            <a:rPr lang="en-US" sz="1800" kern="1200" dirty="0" smtClean="0">
              <a:latin typeface="Arial Unicode MS" pitchFamily="34" charset="-128"/>
              <a:ea typeface="Arial Unicode MS" pitchFamily="34" charset="-128"/>
              <a:cs typeface="Arial Unicode MS" pitchFamily="34" charset="-128"/>
            </a:rPr>
            <a:t>B</a:t>
          </a:r>
          <a:r>
            <a:rPr lang="fa-IR" sz="1800" kern="1200" dirty="0" smtClean="0">
              <a:latin typeface="Arial Unicode MS" pitchFamily="34" charset="-128"/>
              <a:ea typeface="Arial Unicode MS" pitchFamily="34" charset="-128"/>
              <a:cs typeface="Arial Unicode MS" pitchFamily="34" charset="-128"/>
            </a:rPr>
            <a:t> اظهارنظر کنند، احتمالات بر مبنای درجه‌ای که </a:t>
          </a:r>
          <a:r>
            <a:rPr lang="en-US" sz="1800" kern="1200" dirty="0" smtClean="0">
              <a:latin typeface="Arial Unicode MS" pitchFamily="34" charset="-128"/>
              <a:ea typeface="Arial Unicode MS" pitchFamily="34" charset="-128"/>
              <a:cs typeface="Arial Unicode MS" pitchFamily="34" charset="-128"/>
            </a:rPr>
            <a:t>A</a:t>
          </a:r>
          <a:r>
            <a:rPr lang="fa-IR" sz="1800" kern="1200" dirty="0" smtClean="0">
              <a:latin typeface="Arial Unicode MS" pitchFamily="34" charset="-128"/>
              <a:ea typeface="Arial Unicode MS" pitchFamily="34" charset="-128"/>
              <a:cs typeface="Arial Unicode MS" pitchFamily="34" charset="-128"/>
            </a:rPr>
            <a:t> نمایندۀ </a:t>
          </a:r>
          <a:r>
            <a:rPr lang="en-US" sz="1800" kern="1200" dirty="0" smtClean="0">
              <a:latin typeface="Arial Unicode MS" pitchFamily="34" charset="-128"/>
              <a:ea typeface="Arial Unicode MS" pitchFamily="34" charset="-128"/>
              <a:cs typeface="Arial Unicode MS" pitchFamily="34" charset="-128"/>
            </a:rPr>
            <a:t>B</a:t>
          </a:r>
          <a:r>
            <a:rPr lang="fa-IR" sz="1800" kern="1200" dirty="0" smtClean="0">
              <a:latin typeface="Arial Unicode MS" pitchFamily="34" charset="-128"/>
              <a:ea typeface="Arial Unicode MS" pitchFamily="34" charset="-128"/>
              <a:cs typeface="Arial Unicode MS" pitchFamily="34" charset="-128"/>
            </a:rPr>
            <a:t> است ( یعنی به میرانی که </a:t>
          </a:r>
          <a:r>
            <a:rPr lang="en-US" sz="1800" kern="1200" dirty="0" smtClean="0">
              <a:latin typeface="Arial Unicode MS" pitchFamily="34" charset="-128"/>
              <a:ea typeface="Arial Unicode MS" pitchFamily="34" charset="-128"/>
              <a:cs typeface="Arial Unicode MS" pitchFamily="34" charset="-128"/>
            </a:rPr>
            <a:t>A</a:t>
          </a:r>
          <a:r>
            <a:rPr lang="fa-IR" sz="1800" kern="1200" dirty="0" smtClean="0">
              <a:latin typeface="Arial Unicode MS" pitchFamily="34" charset="-128"/>
              <a:ea typeface="Arial Unicode MS" pitchFamily="34" charset="-128"/>
              <a:cs typeface="Arial Unicode MS" pitchFamily="34" charset="-128"/>
            </a:rPr>
            <a:t> شبیه به </a:t>
          </a:r>
          <a:r>
            <a:rPr lang="en-US" sz="1800" kern="1200" dirty="0" smtClean="0">
              <a:latin typeface="Arial Unicode MS" pitchFamily="34" charset="-128"/>
              <a:ea typeface="Arial Unicode MS" pitchFamily="34" charset="-128"/>
              <a:cs typeface="Arial Unicode MS" pitchFamily="34" charset="-128"/>
            </a:rPr>
            <a:t>B</a:t>
          </a:r>
          <a:r>
            <a:rPr lang="fa-IR" sz="1800" kern="1200" dirty="0" smtClean="0">
              <a:latin typeface="Arial Unicode MS" pitchFamily="34" charset="-128"/>
              <a:ea typeface="Arial Unicode MS" pitchFamily="34" charset="-128"/>
              <a:cs typeface="Arial Unicode MS" pitchFamily="34" charset="-128"/>
            </a:rPr>
            <a:t> است) تخمین زده می‌شود.</a:t>
          </a:r>
          <a:endParaRPr lang="fa-IR" sz="1800" kern="1200" dirty="0">
            <a:latin typeface="Arial Unicode MS" pitchFamily="34" charset="-128"/>
            <a:ea typeface="Arial Unicode MS" pitchFamily="34" charset="-128"/>
            <a:cs typeface="Arial Unicode MS" pitchFamily="34" charset="-128"/>
          </a:endParaRPr>
        </a:p>
      </dsp:txBody>
      <dsp:txXfrm>
        <a:off x="0" y="443600"/>
        <a:ext cx="8183880" cy="1587600"/>
      </dsp:txXfrm>
    </dsp:sp>
    <dsp:sp modelId="{1D8D97F7-1D1F-42D2-8762-86C10D7D43B7}">
      <dsp:nvSpPr>
        <dsp:cNvPr id="0" name=""/>
        <dsp:cNvSpPr/>
      </dsp:nvSpPr>
      <dsp:spPr>
        <a:xfrm>
          <a:off x="409194" y="177920"/>
          <a:ext cx="5728716" cy="53136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نمایندگی (</a:t>
          </a:r>
          <a:r>
            <a:rPr lang="en-US" sz="1800" kern="1200" dirty="0" smtClean="0"/>
            <a:t>Representativeness</a:t>
          </a:r>
          <a:r>
            <a:rPr lang="fa-IR" sz="1800" kern="1200" dirty="0" smtClean="0"/>
            <a:t>)</a:t>
          </a:r>
          <a:endParaRPr lang="en-US" sz="1800" kern="1200" dirty="0"/>
        </a:p>
      </dsp:txBody>
      <dsp:txXfrm>
        <a:off x="409194" y="177920"/>
        <a:ext cx="5728716" cy="531360"/>
      </dsp:txXfrm>
    </dsp:sp>
    <dsp:sp modelId="{3479B28A-1104-4DA1-B6A6-E2CC2C1A1DF3}">
      <dsp:nvSpPr>
        <dsp:cNvPr id="0" name=""/>
        <dsp:cNvSpPr/>
      </dsp:nvSpPr>
      <dsp:spPr>
        <a:xfrm>
          <a:off x="0" y="2394081"/>
          <a:ext cx="8183880" cy="16159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5160" tIns="374904" rIns="635160"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latin typeface="Arial Unicode MS" pitchFamily="34" charset="-128"/>
              <a:ea typeface="Arial Unicode MS" pitchFamily="34" charset="-128"/>
              <a:cs typeface="Arial Unicode MS" pitchFamily="34" charset="-128"/>
            </a:rPr>
            <a:t>وقتی از افراد خواسته می‌شود که احتمال یک پیشامد را تخمین بزنند، آن‌ها این کار را به‌سادگی و از طریق نمونه‌ها و پیشامدهایی که به ذهنشان خطور می‌کند، انجام می‌دهند.</a:t>
          </a:r>
          <a:endParaRPr lang="en-US" sz="1800" kern="1200" dirty="0">
            <a:latin typeface="Arial Unicode MS" pitchFamily="34" charset="-128"/>
            <a:ea typeface="Arial Unicode MS" pitchFamily="34" charset="-128"/>
            <a:cs typeface="Arial Unicode MS" pitchFamily="34" charset="-128"/>
          </a:endParaRPr>
        </a:p>
      </dsp:txBody>
      <dsp:txXfrm>
        <a:off x="0" y="2394081"/>
        <a:ext cx="8183880" cy="1615950"/>
      </dsp:txXfrm>
    </dsp:sp>
    <dsp:sp modelId="{1FA51E4A-7D9C-4153-993E-8DAFC2068FB4}">
      <dsp:nvSpPr>
        <dsp:cNvPr id="0" name=""/>
        <dsp:cNvSpPr/>
      </dsp:nvSpPr>
      <dsp:spPr>
        <a:xfrm>
          <a:off x="409194" y="2128401"/>
          <a:ext cx="5728716" cy="53136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دسترسی (</a:t>
          </a:r>
          <a:r>
            <a:rPr lang="en-US" sz="1800" kern="1200" dirty="0" smtClean="0"/>
            <a:t>Availability</a:t>
          </a:r>
          <a:r>
            <a:rPr lang="fa-IR" sz="1800" kern="1200" dirty="0" smtClean="0"/>
            <a:t>)</a:t>
          </a:r>
          <a:endParaRPr lang="en-US" sz="1800" kern="1200" dirty="0"/>
        </a:p>
      </dsp:txBody>
      <dsp:txXfrm>
        <a:off x="409194" y="2128401"/>
        <a:ext cx="5728716" cy="53136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DC7FB6-67A0-4B9D-B60D-ACBDA9370090}">
      <dsp:nvSpPr>
        <dsp:cNvPr id="0" name=""/>
        <dsp:cNvSpPr/>
      </dsp:nvSpPr>
      <dsp:spPr>
        <a:xfrm>
          <a:off x="39" y="30770"/>
          <a:ext cx="3824205" cy="8928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0472" tIns="125984" rIns="220472" bIns="125984" numCol="1" spcCol="1270" anchor="ctr" anchorCtr="0">
          <a:noAutofit/>
        </a:bodyPr>
        <a:lstStyle/>
        <a:p>
          <a:pPr lvl="0" algn="ctr" defTabSz="1377950" rtl="1">
            <a:lnSpc>
              <a:spcPct val="90000"/>
            </a:lnSpc>
            <a:spcBef>
              <a:spcPct val="0"/>
            </a:spcBef>
            <a:spcAft>
              <a:spcPct val="35000"/>
            </a:spcAft>
          </a:pPr>
          <a:r>
            <a:rPr lang="fa-IR" sz="3100" kern="1200" dirty="0" smtClean="0"/>
            <a:t>اعتماد مفرط</a:t>
          </a:r>
          <a:endParaRPr lang="en-US" sz="3100" kern="1200" dirty="0"/>
        </a:p>
      </dsp:txBody>
      <dsp:txXfrm>
        <a:off x="39" y="30770"/>
        <a:ext cx="3824205" cy="892800"/>
      </dsp:txXfrm>
    </dsp:sp>
    <dsp:sp modelId="{41B780D2-8BDB-4295-80DA-6481BB33E04A}">
      <dsp:nvSpPr>
        <dsp:cNvPr id="0" name=""/>
        <dsp:cNvSpPr/>
      </dsp:nvSpPr>
      <dsp:spPr>
        <a:xfrm>
          <a:off x="39" y="923570"/>
          <a:ext cx="3824205" cy="3233610"/>
        </a:xfrm>
        <a:prstGeom prst="flowChartDocumen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justLow" defTabSz="1377950" rtl="1">
            <a:lnSpc>
              <a:spcPct val="90000"/>
            </a:lnSpc>
            <a:spcBef>
              <a:spcPct val="0"/>
            </a:spcBef>
            <a:spcAft>
              <a:spcPct val="15000"/>
            </a:spcAft>
            <a:buChar char="••"/>
          </a:pPr>
          <a:r>
            <a:rPr lang="fa-IR" sz="3100" kern="1200" dirty="0" smtClean="0">
              <a:cs typeface="B Nazanin" pitchFamily="2" charset="-78"/>
            </a:rPr>
            <a:t>سرمایه‌گذاران نسبت به درستی تصمیم‌های سرمایه‌گذاری خود اعتماد بیش از حد دارند.</a:t>
          </a:r>
          <a:endParaRPr lang="en-US" sz="3100" kern="1200" dirty="0">
            <a:cs typeface="B Nazanin" pitchFamily="2" charset="-78"/>
          </a:endParaRPr>
        </a:p>
      </dsp:txBody>
      <dsp:txXfrm>
        <a:off x="39" y="923570"/>
        <a:ext cx="3824205" cy="3233610"/>
      </dsp:txXfrm>
    </dsp:sp>
    <dsp:sp modelId="{78C110B2-D28D-497E-9F2A-16CCFAF74798}">
      <dsp:nvSpPr>
        <dsp:cNvPr id="0" name=""/>
        <dsp:cNvSpPr/>
      </dsp:nvSpPr>
      <dsp:spPr>
        <a:xfrm>
          <a:off x="4359634" y="30770"/>
          <a:ext cx="3824205" cy="8928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1">
          <a:scrgbClr r="0" g="0" b="0"/>
        </a:lnRef>
        <a:fillRef idx="1">
          <a:scrgbClr r="0" g="0" b="0"/>
        </a:fillRef>
        <a:effectRef idx="1">
          <a:scrgbClr r="0" g="0" b="0"/>
        </a:effectRef>
        <a:fontRef idx="minor">
          <a:schemeClr val="dk1"/>
        </a:fontRef>
      </dsp:style>
      <dsp:txBody>
        <a:bodyPr spcFirstLastPara="0" vert="horz" wrap="square" lIns="220472" tIns="125984" rIns="220472" bIns="125984" numCol="1" spcCol="1270" anchor="ctr" anchorCtr="0">
          <a:noAutofit/>
        </a:bodyPr>
        <a:lstStyle/>
        <a:p>
          <a:pPr lvl="0" algn="ctr" defTabSz="1377950" rtl="1">
            <a:lnSpc>
              <a:spcPct val="90000"/>
            </a:lnSpc>
            <a:spcBef>
              <a:spcPct val="0"/>
            </a:spcBef>
            <a:spcAft>
              <a:spcPct val="35000"/>
            </a:spcAft>
          </a:pPr>
          <a:r>
            <a:rPr lang="fa-IR" sz="3100" kern="1200" dirty="0" smtClean="0"/>
            <a:t>توهم قمارباز</a:t>
          </a:r>
          <a:endParaRPr lang="en-US" sz="3100" kern="1200" dirty="0"/>
        </a:p>
      </dsp:txBody>
      <dsp:txXfrm>
        <a:off x="4359634" y="30770"/>
        <a:ext cx="3824205" cy="892800"/>
      </dsp:txXfrm>
    </dsp:sp>
    <dsp:sp modelId="{0CEB2EEB-C1B4-46CA-B5EB-30CC391B4B4D}">
      <dsp:nvSpPr>
        <dsp:cNvPr id="0" name=""/>
        <dsp:cNvSpPr/>
      </dsp:nvSpPr>
      <dsp:spPr>
        <a:xfrm>
          <a:off x="4359634" y="923570"/>
          <a:ext cx="3824205" cy="3233610"/>
        </a:xfrm>
        <a:prstGeom prst="flowChartDocumen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justLow" defTabSz="1377950" rtl="1">
            <a:lnSpc>
              <a:spcPct val="90000"/>
            </a:lnSpc>
            <a:spcBef>
              <a:spcPct val="0"/>
            </a:spcBef>
            <a:spcAft>
              <a:spcPct val="15000"/>
            </a:spcAft>
            <a:buChar char="••"/>
          </a:pPr>
          <a:r>
            <a:rPr lang="fa-IR" sz="3100" kern="1200" dirty="0" smtClean="0">
              <a:cs typeface="B Nazanin" pitchFamily="2" charset="-78"/>
            </a:rPr>
            <a:t>سرمایه‌گذاران اغلب تخمین دست بالا یا دست پایین نسبت به احتمال وقوع پیشامدها دارند</a:t>
          </a:r>
          <a:r>
            <a:rPr lang="en-US" sz="3100" kern="1200" dirty="0" smtClean="0">
              <a:cs typeface="B Nazanin" pitchFamily="2" charset="-78"/>
            </a:rPr>
            <a:t>.</a:t>
          </a:r>
          <a:endParaRPr lang="en-US" sz="3100" kern="1200" dirty="0">
            <a:cs typeface="B Nazanin" pitchFamily="2" charset="-78"/>
          </a:endParaRPr>
        </a:p>
      </dsp:txBody>
      <dsp:txXfrm>
        <a:off x="4359634" y="923570"/>
        <a:ext cx="3824205" cy="323361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6873C-A726-45E6-91BD-5979806DA175}">
      <dsp:nvSpPr>
        <dsp:cNvPr id="0" name=""/>
        <dsp:cNvSpPr/>
      </dsp:nvSpPr>
      <dsp:spPr>
        <a:xfrm>
          <a:off x="0" y="280048"/>
          <a:ext cx="8183880" cy="970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5160" tIns="291592" rIns="635160" bIns="99568" numCol="1" spcCol="1270" anchor="t" anchorCtr="0">
          <a:noAutofit/>
        </a:bodyPr>
        <a:lstStyle/>
        <a:p>
          <a:pPr marL="114300" lvl="1" indent="-114300" algn="justLow" defTabSz="622300" rtl="1">
            <a:lnSpc>
              <a:spcPct val="90000"/>
            </a:lnSpc>
            <a:spcBef>
              <a:spcPct val="0"/>
            </a:spcBef>
            <a:spcAft>
              <a:spcPct val="15000"/>
            </a:spcAft>
            <a:buChar char="••"/>
          </a:pPr>
          <a:r>
            <a:rPr lang="fa-IR" sz="1400" kern="1200" dirty="0" smtClean="0">
              <a:latin typeface="Arial Unicode MS" pitchFamily="34" charset="-128"/>
              <a:ea typeface="Arial Unicode MS" pitchFamily="34" charset="-128"/>
              <a:cs typeface="Arial Unicode MS" pitchFamily="34" charset="-128"/>
            </a:rPr>
            <a:t>افراد غالباٌ با پول‌هایی که به‌دستشان می‌رسد بسته به منشأ آن‌ها، متفاوت رفتار می‌کنند. مثلاً سرمایه‌گذاران تمایل دارند که میان سود تقیسمی و سود سرمایه تمایز قائل شوند.</a:t>
          </a:r>
          <a:endParaRPr lang="fa-IR" sz="1400" kern="1200" dirty="0">
            <a:latin typeface="Arial Unicode MS" pitchFamily="34" charset="-128"/>
            <a:ea typeface="Arial Unicode MS" pitchFamily="34" charset="-128"/>
            <a:cs typeface="Arial Unicode MS" pitchFamily="34" charset="-128"/>
          </a:endParaRPr>
        </a:p>
      </dsp:txBody>
      <dsp:txXfrm>
        <a:off x="0" y="280048"/>
        <a:ext cx="8183880" cy="970200"/>
      </dsp:txXfrm>
    </dsp:sp>
    <dsp:sp modelId="{3E576506-0258-41C2-8B61-9735DC178591}">
      <dsp:nvSpPr>
        <dsp:cNvPr id="0" name=""/>
        <dsp:cNvSpPr/>
      </dsp:nvSpPr>
      <dsp:spPr>
        <a:xfrm>
          <a:off x="409194" y="73408"/>
          <a:ext cx="5728716" cy="413280"/>
        </a:xfrm>
        <a:prstGeom prst="roundRect">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Arial Unicode MS" pitchFamily="34" charset="-128"/>
            </a:rPr>
            <a:t>حسابداری ذهنی (</a:t>
          </a:r>
          <a:r>
            <a:rPr lang="en-US" sz="1400" kern="1200" dirty="0" smtClean="0">
              <a:latin typeface="Arial Unicode MS" pitchFamily="34" charset="-128"/>
              <a:ea typeface="Arial Unicode MS" pitchFamily="34" charset="-128"/>
              <a:cs typeface="Arial Unicode MS" pitchFamily="34" charset="-128"/>
            </a:rPr>
            <a:t> (Mental Accounting</a:t>
          </a:r>
          <a:endParaRPr lang="en-US" sz="1400" kern="1200" dirty="0">
            <a:latin typeface="Arial Unicode MS" pitchFamily="34" charset="-128"/>
            <a:ea typeface="Arial Unicode MS" pitchFamily="34" charset="-128"/>
            <a:cs typeface="Arial Unicode MS" pitchFamily="34" charset="-128"/>
          </a:endParaRPr>
        </a:p>
      </dsp:txBody>
      <dsp:txXfrm>
        <a:off x="409194" y="73408"/>
        <a:ext cx="5728716" cy="413280"/>
      </dsp:txXfrm>
    </dsp:sp>
    <dsp:sp modelId="{6778A143-9F3B-4F3E-AB5C-AC18C7CD13E9}">
      <dsp:nvSpPr>
        <dsp:cNvPr id="0" name=""/>
        <dsp:cNvSpPr/>
      </dsp:nvSpPr>
      <dsp:spPr>
        <a:xfrm>
          <a:off x="0" y="1532488"/>
          <a:ext cx="8183880" cy="67252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5160" tIns="291592" rIns="635160" bIns="99568" numCol="1" spcCol="1270" anchor="t" anchorCtr="0">
          <a:noAutofit/>
        </a:bodyPr>
        <a:lstStyle/>
        <a:p>
          <a:pPr marL="114300" lvl="1" indent="-114300" algn="justLow" defTabSz="622300" rtl="1">
            <a:lnSpc>
              <a:spcPct val="90000"/>
            </a:lnSpc>
            <a:spcBef>
              <a:spcPct val="0"/>
            </a:spcBef>
            <a:spcAft>
              <a:spcPct val="15000"/>
            </a:spcAft>
            <a:buChar char="••"/>
          </a:pPr>
          <a:r>
            <a:rPr lang="fa-IR" sz="1400" kern="1200" dirty="0" smtClean="0"/>
            <a:t>سرمایه‌گذاران غالباً به ارزش اسمی پول نسبت به ارزش واقعی آن توجه بیشتری داردند.</a:t>
          </a:r>
          <a:endParaRPr lang="en-US" sz="1400" kern="1200" dirty="0">
            <a:latin typeface="Arial Unicode MS" pitchFamily="34" charset="-128"/>
            <a:ea typeface="Arial Unicode MS" pitchFamily="34" charset="-128"/>
            <a:cs typeface="Arial Unicode MS" pitchFamily="34" charset="-128"/>
          </a:endParaRPr>
        </a:p>
      </dsp:txBody>
      <dsp:txXfrm>
        <a:off x="0" y="1532488"/>
        <a:ext cx="8183880" cy="672525"/>
      </dsp:txXfrm>
    </dsp:sp>
    <dsp:sp modelId="{A416B98C-3FAE-4301-922A-BEFBC08CEA43}">
      <dsp:nvSpPr>
        <dsp:cNvPr id="0" name=""/>
        <dsp:cNvSpPr/>
      </dsp:nvSpPr>
      <dsp:spPr>
        <a:xfrm>
          <a:off x="409194" y="1325848"/>
          <a:ext cx="5728716" cy="413280"/>
        </a:xfrm>
        <a:prstGeom prst="roundRec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Arial Unicode MS" pitchFamily="34" charset="-128"/>
            </a:rPr>
            <a:t>توهم پولی (</a:t>
          </a:r>
          <a:r>
            <a:rPr lang="en-US" sz="1400" kern="1200" dirty="0" smtClean="0">
              <a:latin typeface="Arial Unicode MS" pitchFamily="34" charset="-128"/>
              <a:ea typeface="Arial Unicode MS" pitchFamily="34" charset="-128"/>
              <a:cs typeface="Arial Unicode MS" pitchFamily="34" charset="-128"/>
            </a:rPr>
            <a:t>Money Illusion </a:t>
          </a:r>
          <a:r>
            <a:rPr lang="fa-IR" sz="1400" kern="1200" dirty="0" smtClean="0">
              <a:latin typeface="Arial Unicode MS" pitchFamily="34" charset="-128"/>
              <a:ea typeface="Arial Unicode MS" pitchFamily="34" charset="-128"/>
              <a:cs typeface="Arial Unicode MS" pitchFamily="34" charset="-128"/>
            </a:rPr>
            <a:t>)</a:t>
          </a:r>
          <a:endParaRPr lang="en-US" sz="1400" kern="1200" dirty="0">
            <a:latin typeface="Arial Unicode MS" pitchFamily="34" charset="-128"/>
            <a:ea typeface="Arial Unicode MS" pitchFamily="34" charset="-128"/>
            <a:cs typeface="Arial Unicode MS" pitchFamily="34" charset="-128"/>
          </a:endParaRPr>
        </a:p>
      </dsp:txBody>
      <dsp:txXfrm>
        <a:off x="409194" y="1325848"/>
        <a:ext cx="5728716" cy="413280"/>
      </dsp:txXfrm>
    </dsp:sp>
    <dsp:sp modelId="{E26AD2CB-F5BC-4B38-99B4-99E0E55DB1B0}">
      <dsp:nvSpPr>
        <dsp:cNvPr id="0" name=""/>
        <dsp:cNvSpPr/>
      </dsp:nvSpPr>
      <dsp:spPr>
        <a:xfrm>
          <a:off x="0" y="2487253"/>
          <a:ext cx="8183880" cy="67252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5160" tIns="291592" rIns="635160" bIns="99568" numCol="1" spcCol="1270" anchor="t" anchorCtr="0">
          <a:noAutofit/>
        </a:bodyPr>
        <a:lstStyle/>
        <a:p>
          <a:pPr marL="114300" lvl="1" indent="-114300" algn="justLow" defTabSz="622300" rtl="1">
            <a:lnSpc>
              <a:spcPct val="90000"/>
            </a:lnSpc>
            <a:spcBef>
              <a:spcPct val="0"/>
            </a:spcBef>
            <a:spcAft>
              <a:spcPct val="15000"/>
            </a:spcAft>
            <a:buChar char="••"/>
          </a:pPr>
          <a:r>
            <a:rPr lang="fa-IR" sz="1400" kern="1200" dirty="0" smtClean="0">
              <a:latin typeface="Arial Unicode MS" pitchFamily="34" charset="-128"/>
              <a:ea typeface="Arial Unicode MS" pitchFamily="34" charset="-128"/>
              <a:cs typeface="Arial Unicode MS" pitchFamily="34" charset="-128"/>
            </a:rPr>
            <a:t>سرمایه‌گذاران زیان‌گریز هستند به همین دلیل موقعیت‌های زیان خود را دیرتر می‌بندند. </a:t>
          </a:r>
          <a:endParaRPr lang="en-US" sz="1400" kern="1200" dirty="0">
            <a:latin typeface="Arial Unicode MS" pitchFamily="34" charset="-128"/>
            <a:ea typeface="Arial Unicode MS" pitchFamily="34" charset="-128"/>
            <a:cs typeface="Arial Unicode MS" pitchFamily="34" charset="-128"/>
          </a:endParaRPr>
        </a:p>
      </dsp:txBody>
      <dsp:txXfrm>
        <a:off x="0" y="2487253"/>
        <a:ext cx="8183880" cy="672525"/>
      </dsp:txXfrm>
    </dsp:sp>
    <dsp:sp modelId="{690DF5E7-A6A6-42C4-959B-F381F37AE02C}">
      <dsp:nvSpPr>
        <dsp:cNvPr id="0" name=""/>
        <dsp:cNvSpPr/>
      </dsp:nvSpPr>
      <dsp:spPr>
        <a:xfrm>
          <a:off x="409194" y="2280613"/>
          <a:ext cx="5728716" cy="413280"/>
        </a:xfrm>
        <a:prstGeom prst="roundRect">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Arial Unicode MS" pitchFamily="34" charset="-128"/>
            </a:rPr>
            <a:t>زیان‌گریزی (</a:t>
          </a:r>
          <a:r>
            <a:rPr lang="en-US" sz="1400" kern="1200" dirty="0" smtClean="0">
              <a:latin typeface="Arial Unicode MS" pitchFamily="34" charset="-128"/>
              <a:ea typeface="Arial Unicode MS" pitchFamily="34" charset="-128"/>
              <a:cs typeface="Arial Unicode MS" pitchFamily="34" charset="-128"/>
            </a:rPr>
            <a:t>Loss Aversion</a:t>
          </a:r>
          <a:r>
            <a:rPr lang="fa-IR" sz="1400" kern="1200" dirty="0" smtClean="0">
              <a:latin typeface="Arial Unicode MS" pitchFamily="34" charset="-128"/>
              <a:ea typeface="Arial Unicode MS" pitchFamily="34" charset="-128"/>
              <a:cs typeface="Arial Unicode MS" pitchFamily="34" charset="-128"/>
            </a:rPr>
            <a:t>)</a:t>
          </a:r>
          <a:endParaRPr lang="en-US" sz="1400" kern="1200" dirty="0">
            <a:latin typeface="Arial Unicode MS" pitchFamily="34" charset="-128"/>
            <a:ea typeface="Arial Unicode MS" pitchFamily="34" charset="-128"/>
            <a:cs typeface="Arial Unicode MS" pitchFamily="34" charset="-128"/>
          </a:endParaRPr>
        </a:p>
      </dsp:txBody>
      <dsp:txXfrm>
        <a:off x="409194" y="2280613"/>
        <a:ext cx="5728716" cy="413280"/>
      </dsp:txXfrm>
    </dsp:sp>
    <dsp:sp modelId="{946C8B7E-E46B-42FC-B3FA-B6D51D132EDE}">
      <dsp:nvSpPr>
        <dsp:cNvPr id="0" name=""/>
        <dsp:cNvSpPr/>
      </dsp:nvSpPr>
      <dsp:spPr>
        <a:xfrm>
          <a:off x="0" y="3442018"/>
          <a:ext cx="8183880" cy="672525"/>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5160" tIns="291592" rIns="635160" bIns="99568" numCol="1" spcCol="1270" anchor="t" anchorCtr="0">
          <a:noAutofit/>
        </a:bodyPr>
        <a:lstStyle/>
        <a:p>
          <a:pPr marL="114300" lvl="1" indent="-114300" algn="justLow" defTabSz="622300" rtl="1">
            <a:lnSpc>
              <a:spcPct val="90000"/>
            </a:lnSpc>
            <a:spcBef>
              <a:spcPct val="0"/>
            </a:spcBef>
            <a:spcAft>
              <a:spcPct val="15000"/>
            </a:spcAft>
            <a:buChar char="••"/>
          </a:pPr>
          <a:r>
            <a:rPr lang="fa-IR" sz="1400" kern="1200" dirty="0" smtClean="0">
              <a:latin typeface="Arial Unicode MS" pitchFamily="34" charset="-128"/>
              <a:ea typeface="Arial Unicode MS" pitchFamily="34" charset="-128"/>
              <a:cs typeface="Arial Unicode MS" pitchFamily="34" charset="-128"/>
            </a:rPr>
            <a:t>سرمایه‌گذاران به‌گونه‌ای رفتار می‌کنند که حسرت آتی خود را کمینه کنند.</a:t>
          </a:r>
          <a:endParaRPr lang="en-US" sz="1400" kern="1200" dirty="0">
            <a:latin typeface="Arial Unicode MS" pitchFamily="34" charset="-128"/>
            <a:ea typeface="Arial Unicode MS" pitchFamily="34" charset="-128"/>
            <a:cs typeface="Arial Unicode MS" pitchFamily="34" charset="-128"/>
          </a:endParaRPr>
        </a:p>
      </dsp:txBody>
      <dsp:txXfrm>
        <a:off x="0" y="3442018"/>
        <a:ext cx="8183880" cy="672525"/>
      </dsp:txXfrm>
    </dsp:sp>
    <dsp:sp modelId="{2C7F42B7-C3FF-4D3A-B1C6-86169C6F6AAC}">
      <dsp:nvSpPr>
        <dsp:cNvPr id="0" name=""/>
        <dsp:cNvSpPr/>
      </dsp:nvSpPr>
      <dsp:spPr>
        <a:xfrm>
          <a:off x="409194" y="3235378"/>
          <a:ext cx="5728716" cy="413280"/>
        </a:xfrm>
        <a:prstGeom prst="roundRect">
          <a:avLst/>
        </a:prstGeom>
        <a:gradFill rotWithShape="0">
          <a:gsLst>
            <a:gs pos="0">
              <a:schemeClr val="accent5">
                <a:hueOff val="0"/>
                <a:satOff val="0"/>
                <a:lumOff val="0"/>
                <a:alphaOff val="0"/>
                <a:shade val="45000"/>
                <a:satMod val="155000"/>
              </a:schemeClr>
            </a:gs>
            <a:gs pos="60000">
              <a:schemeClr val="accent5">
                <a:hueOff val="0"/>
                <a:satOff val="0"/>
                <a:lumOff val="0"/>
                <a:alphaOff val="0"/>
                <a:shade val="95000"/>
                <a:satMod val="150000"/>
              </a:schemeClr>
            </a:gs>
            <a:gs pos="100000">
              <a:schemeClr val="accent5">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622300" rtl="1">
            <a:lnSpc>
              <a:spcPct val="90000"/>
            </a:lnSpc>
            <a:spcBef>
              <a:spcPct val="0"/>
            </a:spcBef>
            <a:spcAft>
              <a:spcPct val="35000"/>
            </a:spcAft>
          </a:pPr>
          <a:r>
            <a:rPr lang="fa-IR" sz="1400" kern="1200" dirty="0" smtClean="0">
              <a:latin typeface="Arial Unicode MS" pitchFamily="34" charset="-128"/>
              <a:ea typeface="Arial Unicode MS" pitchFamily="34" charset="-128"/>
              <a:cs typeface="Arial Unicode MS" pitchFamily="34" charset="-128"/>
            </a:rPr>
            <a:t>حسرت‌گریزی (</a:t>
          </a:r>
          <a:r>
            <a:rPr lang="en-US" sz="1400" kern="1200" dirty="0" smtClean="0">
              <a:latin typeface="Arial Unicode MS" pitchFamily="34" charset="-128"/>
              <a:ea typeface="Arial Unicode MS" pitchFamily="34" charset="-128"/>
              <a:cs typeface="Arial Unicode MS" pitchFamily="34" charset="-128"/>
            </a:rPr>
            <a:t>Regret Aversion</a:t>
          </a:r>
          <a:r>
            <a:rPr lang="fa-IR" sz="1400" kern="1200" dirty="0" smtClean="0">
              <a:latin typeface="Arial Unicode MS" pitchFamily="34" charset="-128"/>
              <a:ea typeface="Arial Unicode MS" pitchFamily="34" charset="-128"/>
              <a:cs typeface="Arial Unicode MS" pitchFamily="34" charset="-128"/>
            </a:rPr>
            <a:t>)</a:t>
          </a:r>
          <a:endParaRPr lang="en-US" sz="1400" kern="1200" dirty="0">
            <a:latin typeface="Arial Unicode MS" pitchFamily="34" charset="-128"/>
            <a:ea typeface="Arial Unicode MS" pitchFamily="34" charset="-128"/>
            <a:cs typeface="Arial Unicode MS" pitchFamily="34" charset="-128"/>
          </a:endParaRPr>
        </a:p>
      </dsp:txBody>
      <dsp:txXfrm>
        <a:off x="409194" y="3235378"/>
        <a:ext cx="5728716" cy="41328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2CFF07-AE19-445C-9A02-A26A4C79B1AA}">
      <dsp:nvSpPr>
        <dsp:cNvPr id="0" name=""/>
        <dsp:cNvSpPr/>
      </dsp:nvSpPr>
      <dsp:spPr>
        <a:xfrm>
          <a:off x="0" y="367055"/>
          <a:ext cx="818388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E2C511E-CEE2-481B-8060-42B36CBD5ED5}">
      <dsp:nvSpPr>
        <dsp:cNvPr id="0" name=""/>
        <dsp:cNvSpPr/>
      </dsp:nvSpPr>
      <dsp:spPr>
        <a:xfrm>
          <a:off x="409194" y="101375"/>
          <a:ext cx="5728716" cy="53136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فراکنش و فروکنش</a:t>
          </a:r>
          <a:endParaRPr lang="en-US" sz="1800" kern="1200" dirty="0"/>
        </a:p>
      </dsp:txBody>
      <dsp:txXfrm>
        <a:off x="409194" y="101375"/>
        <a:ext cx="5728716" cy="531360"/>
      </dsp:txXfrm>
    </dsp:sp>
    <dsp:sp modelId="{C719EE04-32E8-4085-A67D-B50D8C2CBC2B}">
      <dsp:nvSpPr>
        <dsp:cNvPr id="0" name=""/>
        <dsp:cNvSpPr/>
      </dsp:nvSpPr>
      <dsp:spPr>
        <a:xfrm>
          <a:off x="0" y="1183535"/>
          <a:ext cx="818388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AE53FC0-CEFC-433F-9953-4BF99FCBF199}">
      <dsp:nvSpPr>
        <dsp:cNvPr id="0" name=""/>
        <dsp:cNvSpPr/>
      </dsp:nvSpPr>
      <dsp:spPr>
        <a:xfrm>
          <a:off x="409194" y="917855"/>
          <a:ext cx="5728716" cy="53136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حباب بازارهای مالی</a:t>
          </a:r>
          <a:endParaRPr lang="en-US" sz="1800" kern="1200" dirty="0"/>
        </a:p>
      </dsp:txBody>
      <dsp:txXfrm>
        <a:off x="409194" y="917855"/>
        <a:ext cx="5728716" cy="531360"/>
      </dsp:txXfrm>
    </dsp:sp>
    <dsp:sp modelId="{30755527-BFD3-4CE3-BDD7-0CBB61E7D4D6}">
      <dsp:nvSpPr>
        <dsp:cNvPr id="0" name=""/>
        <dsp:cNvSpPr/>
      </dsp:nvSpPr>
      <dsp:spPr>
        <a:xfrm>
          <a:off x="0" y="2000015"/>
          <a:ext cx="818388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B2B29BF-543E-4EF7-87EE-48D07838CD8F}">
      <dsp:nvSpPr>
        <dsp:cNvPr id="0" name=""/>
        <dsp:cNvSpPr/>
      </dsp:nvSpPr>
      <dsp:spPr>
        <a:xfrm>
          <a:off x="409194" y="1734336"/>
          <a:ext cx="5728716" cy="53136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اثرات تقویمی</a:t>
          </a:r>
          <a:endParaRPr lang="en-US" sz="1800" kern="1200" dirty="0"/>
        </a:p>
      </dsp:txBody>
      <dsp:txXfrm>
        <a:off x="409194" y="1734336"/>
        <a:ext cx="5728716" cy="531360"/>
      </dsp:txXfrm>
    </dsp:sp>
    <dsp:sp modelId="{1CF9A1E4-6111-4206-84A3-88C68F0534DE}">
      <dsp:nvSpPr>
        <dsp:cNvPr id="0" name=""/>
        <dsp:cNvSpPr/>
      </dsp:nvSpPr>
      <dsp:spPr>
        <a:xfrm>
          <a:off x="0" y="2816496"/>
          <a:ext cx="818388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A3E6F1E-6A01-4FB9-834C-D2206DD48285}">
      <dsp:nvSpPr>
        <dsp:cNvPr id="0" name=""/>
        <dsp:cNvSpPr/>
      </dsp:nvSpPr>
      <dsp:spPr>
        <a:xfrm>
          <a:off x="409194" y="2550815"/>
          <a:ext cx="5728716" cy="53136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اثر اندازه </a:t>
          </a:r>
          <a:endParaRPr lang="en-US" sz="1800" kern="1200" dirty="0"/>
        </a:p>
      </dsp:txBody>
      <dsp:txXfrm>
        <a:off x="409194" y="2550815"/>
        <a:ext cx="5728716" cy="531360"/>
      </dsp:txXfrm>
    </dsp:sp>
    <dsp:sp modelId="{07573E60-097B-4884-ACE9-0A695B6B74C0}">
      <dsp:nvSpPr>
        <dsp:cNvPr id="0" name=""/>
        <dsp:cNvSpPr/>
      </dsp:nvSpPr>
      <dsp:spPr>
        <a:xfrm>
          <a:off x="0" y="3632976"/>
          <a:ext cx="8183880" cy="453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454BF4F-A27A-4C9B-BB3F-3BF1A1EF0520}">
      <dsp:nvSpPr>
        <dsp:cNvPr id="0" name=""/>
        <dsp:cNvSpPr/>
      </dsp:nvSpPr>
      <dsp:spPr>
        <a:xfrm>
          <a:off x="409194" y="3367296"/>
          <a:ext cx="5728716" cy="531360"/>
        </a:xfrm>
        <a:prstGeom prst="round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t>اثر ارزش بازار به ارزش دفتری</a:t>
          </a:r>
          <a:endParaRPr lang="en-US" sz="1800" kern="1200" dirty="0"/>
        </a:p>
      </dsp:txBody>
      <dsp:txXfrm>
        <a:off x="409194" y="3367296"/>
        <a:ext cx="5728716" cy="53136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856740-2CFD-4AE0-8D3A-F1930E71A2D6}">
      <dsp:nvSpPr>
        <dsp:cNvPr id="0" name=""/>
        <dsp:cNvSpPr/>
      </dsp:nvSpPr>
      <dsp:spPr>
        <a:xfrm>
          <a:off x="4095" y="0"/>
          <a:ext cx="3940090" cy="4187952"/>
        </a:xfrm>
        <a:prstGeom prst="roundRect">
          <a:avLst>
            <a:gd name="adj" fmla="val 10000"/>
          </a:avLst>
        </a:prstGeom>
        <a:gradFill rotWithShape="0">
          <a:gsLst>
            <a:gs pos="0">
              <a:schemeClr val="dk2">
                <a:tint val="40000"/>
                <a:hueOff val="0"/>
                <a:satOff val="0"/>
                <a:lumOff val="0"/>
                <a:alphaOff val="0"/>
                <a:shade val="45000"/>
                <a:satMod val="155000"/>
              </a:schemeClr>
            </a:gs>
            <a:gs pos="60000">
              <a:schemeClr val="dk2">
                <a:tint val="40000"/>
                <a:hueOff val="0"/>
                <a:satOff val="0"/>
                <a:lumOff val="0"/>
                <a:alphaOff val="0"/>
                <a:shade val="95000"/>
                <a:satMod val="150000"/>
              </a:schemeClr>
            </a:gs>
            <a:gs pos="100000">
              <a:schemeClr val="dk2">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kern="1200" dirty="0" smtClean="0">
              <a:cs typeface="B Zar" pitchFamily="2" charset="-78"/>
            </a:rPr>
            <a:t>استراتژي سرمايه‌گذاري سرمايه‌گذاران نهادي</a:t>
          </a:r>
          <a:endParaRPr lang="en-US" sz="2800" kern="1200" dirty="0">
            <a:cs typeface="B Zar" pitchFamily="2" charset="-78"/>
          </a:endParaRPr>
        </a:p>
      </dsp:txBody>
      <dsp:txXfrm>
        <a:off x="4095" y="0"/>
        <a:ext cx="3940090" cy="1256385"/>
      </dsp:txXfrm>
    </dsp:sp>
    <dsp:sp modelId="{9F2FBA65-504D-4CAD-B0FC-06D487EF90A7}">
      <dsp:nvSpPr>
        <dsp:cNvPr id="0" name=""/>
        <dsp:cNvSpPr/>
      </dsp:nvSpPr>
      <dsp:spPr>
        <a:xfrm>
          <a:off x="398105" y="1256743"/>
          <a:ext cx="3152072" cy="822764"/>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تورش‌هاي رفتاري</a:t>
          </a:r>
          <a:endParaRPr lang="en-US" sz="2400" kern="1200" dirty="0">
            <a:cs typeface="B Zar" pitchFamily="2" charset="-78"/>
          </a:endParaRPr>
        </a:p>
      </dsp:txBody>
      <dsp:txXfrm>
        <a:off x="398105" y="1256743"/>
        <a:ext cx="3152072" cy="822764"/>
      </dsp:txXfrm>
    </dsp:sp>
    <dsp:sp modelId="{C3CD59CF-CE79-4025-A54F-BC0012EB4970}">
      <dsp:nvSpPr>
        <dsp:cNvPr id="0" name=""/>
        <dsp:cNvSpPr/>
      </dsp:nvSpPr>
      <dsp:spPr>
        <a:xfrm>
          <a:off x="398105" y="2206087"/>
          <a:ext cx="3152072" cy="822764"/>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بي‌منطقي</a:t>
          </a:r>
          <a:endParaRPr lang="en-US" sz="2400" kern="1200" dirty="0">
            <a:cs typeface="B Zar" pitchFamily="2" charset="-78"/>
          </a:endParaRPr>
        </a:p>
      </dsp:txBody>
      <dsp:txXfrm>
        <a:off x="398105" y="2206087"/>
        <a:ext cx="3152072" cy="822764"/>
      </dsp:txXfrm>
    </dsp:sp>
    <dsp:sp modelId="{FD37C703-B6E7-4317-A720-7C360059975C}">
      <dsp:nvSpPr>
        <dsp:cNvPr id="0" name=""/>
        <dsp:cNvSpPr/>
      </dsp:nvSpPr>
      <dsp:spPr>
        <a:xfrm>
          <a:off x="398105" y="3155431"/>
          <a:ext cx="3152072" cy="822764"/>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اعتماد مفرط</a:t>
          </a:r>
          <a:endParaRPr lang="en-US" sz="2400" kern="1200" dirty="0">
            <a:cs typeface="B Zar" pitchFamily="2" charset="-78"/>
          </a:endParaRPr>
        </a:p>
      </dsp:txBody>
      <dsp:txXfrm>
        <a:off x="398105" y="3155431"/>
        <a:ext cx="3152072" cy="822764"/>
      </dsp:txXfrm>
    </dsp:sp>
    <dsp:sp modelId="{B422731A-9291-4F39-A2B2-7A19D21EE2EC}">
      <dsp:nvSpPr>
        <dsp:cNvPr id="0" name=""/>
        <dsp:cNvSpPr/>
      </dsp:nvSpPr>
      <dsp:spPr>
        <a:xfrm>
          <a:off x="4239693" y="0"/>
          <a:ext cx="3940090" cy="4187952"/>
        </a:xfrm>
        <a:prstGeom prst="roundRect">
          <a:avLst>
            <a:gd name="adj" fmla="val 10000"/>
          </a:avLst>
        </a:prstGeom>
        <a:gradFill rotWithShape="0">
          <a:gsLst>
            <a:gs pos="0">
              <a:schemeClr val="dk2">
                <a:tint val="40000"/>
                <a:hueOff val="0"/>
                <a:satOff val="0"/>
                <a:lumOff val="0"/>
                <a:alphaOff val="0"/>
                <a:shade val="45000"/>
                <a:satMod val="155000"/>
              </a:schemeClr>
            </a:gs>
            <a:gs pos="60000">
              <a:schemeClr val="dk2">
                <a:tint val="40000"/>
                <a:hueOff val="0"/>
                <a:satOff val="0"/>
                <a:lumOff val="0"/>
                <a:alphaOff val="0"/>
                <a:shade val="95000"/>
                <a:satMod val="150000"/>
              </a:schemeClr>
            </a:gs>
            <a:gs pos="100000">
              <a:schemeClr val="dk2">
                <a:tint val="40000"/>
                <a:hueOff val="0"/>
                <a:satOff val="0"/>
                <a:lumOff val="0"/>
                <a:alphaOff val="0"/>
                <a:tint val="87000"/>
                <a:satMod val="2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kern="1200" dirty="0" smtClean="0">
              <a:cs typeface="B Zar" pitchFamily="2" charset="-78"/>
            </a:rPr>
            <a:t>استراتژي سرمايه‌گذاري سرمايه‌گذاران حقیقی</a:t>
          </a:r>
          <a:endParaRPr lang="en-US" sz="2800" kern="1200" dirty="0">
            <a:cs typeface="B Zar" pitchFamily="2" charset="-78"/>
          </a:endParaRPr>
        </a:p>
      </dsp:txBody>
      <dsp:txXfrm>
        <a:off x="4239693" y="0"/>
        <a:ext cx="3940090" cy="1256385"/>
      </dsp:txXfrm>
    </dsp:sp>
    <dsp:sp modelId="{E4337C31-CE47-4B08-976B-5B8FA9462662}">
      <dsp:nvSpPr>
        <dsp:cNvPr id="0" name=""/>
        <dsp:cNvSpPr/>
      </dsp:nvSpPr>
      <dsp:spPr>
        <a:xfrm>
          <a:off x="4633702" y="1256743"/>
          <a:ext cx="3152072" cy="822764"/>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گرايش افراد به رسيدن به ديگران </a:t>
          </a:r>
          <a:endParaRPr lang="en-US" sz="2400" kern="1200" dirty="0">
            <a:cs typeface="B Zar" pitchFamily="2" charset="-78"/>
          </a:endParaRPr>
        </a:p>
      </dsp:txBody>
      <dsp:txXfrm>
        <a:off x="4633702" y="1256743"/>
        <a:ext cx="3152072" cy="822764"/>
      </dsp:txXfrm>
    </dsp:sp>
    <dsp:sp modelId="{3864EC58-22AD-4A2D-977B-0211A5613CDE}">
      <dsp:nvSpPr>
        <dsp:cNvPr id="0" name=""/>
        <dsp:cNvSpPr/>
      </dsp:nvSpPr>
      <dsp:spPr>
        <a:xfrm>
          <a:off x="4633702" y="2206087"/>
          <a:ext cx="3152072" cy="822764"/>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جايگاه عواطف</a:t>
          </a:r>
          <a:endParaRPr lang="en-US" sz="2400" kern="1200" dirty="0">
            <a:cs typeface="B Zar" pitchFamily="2" charset="-78"/>
          </a:endParaRPr>
        </a:p>
      </dsp:txBody>
      <dsp:txXfrm>
        <a:off x="4633702" y="2206087"/>
        <a:ext cx="3152072" cy="822764"/>
      </dsp:txXfrm>
    </dsp:sp>
    <dsp:sp modelId="{9D5640E3-0D2D-4480-AF97-EEA32FF178A7}">
      <dsp:nvSpPr>
        <dsp:cNvPr id="0" name=""/>
        <dsp:cNvSpPr/>
      </dsp:nvSpPr>
      <dsp:spPr>
        <a:xfrm>
          <a:off x="4633702" y="3155431"/>
          <a:ext cx="3152072" cy="822764"/>
        </a:xfrm>
        <a:prstGeom prst="roundRect">
          <a:avLst>
            <a:gd name="adj" fmla="val 10000"/>
          </a:avLst>
        </a:prstGeom>
        <a:gradFill rotWithShape="0">
          <a:gsLst>
            <a:gs pos="0">
              <a:schemeClr val="lt1">
                <a:hueOff val="0"/>
                <a:satOff val="0"/>
                <a:lumOff val="0"/>
                <a:alphaOff val="0"/>
                <a:shade val="45000"/>
                <a:satMod val="155000"/>
              </a:schemeClr>
            </a:gs>
            <a:gs pos="60000">
              <a:schemeClr val="lt1">
                <a:hueOff val="0"/>
                <a:satOff val="0"/>
                <a:lumOff val="0"/>
                <a:alphaOff val="0"/>
                <a:shade val="95000"/>
                <a:satMod val="150000"/>
              </a:schemeClr>
            </a:gs>
            <a:gs pos="100000">
              <a:schemeClr val="l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rtl="1">
            <a:lnSpc>
              <a:spcPct val="90000"/>
            </a:lnSpc>
            <a:spcBef>
              <a:spcPct val="0"/>
            </a:spcBef>
            <a:spcAft>
              <a:spcPct val="35000"/>
            </a:spcAft>
          </a:pPr>
          <a:r>
            <a:rPr lang="fa-IR" sz="2400" kern="1200" dirty="0" smtClean="0">
              <a:cs typeface="B Zar" pitchFamily="2" charset="-78"/>
            </a:rPr>
            <a:t>تورش‌هاي اين استراتژي‌ها </a:t>
          </a:r>
          <a:endParaRPr lang="en-US" sz="2400" kern="1200" dirty="0">
            <a:cs typeface="B Zar" pitchFamily="2" charset="-78"/>
          </a:endParaRPr>
        </a:p>
      </dsp:txBody>
      <dsp:txXfrm>
        <a:off x="4633702" y="3155431"/>
        <a:ext cx="3152072" cy="822764"/>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FF4B7A-C393-4FB4-BCC4-D50F99E51BFA}">
      <dsp:nvSpPr>
        <dsp:cNvPr id="0" name=""/>
        <dsp:cNvSpPr/>
      </dsp:nvSpPr>
      <dsp:spPr>
        <a:xfrm>
          <a:off x="0" y="408995"/>
          <a:ext cx="8183880" cy="579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EB42675-48EF-41DE-AD0B-37377EEAFC67}">
      <dsp:nvSpPr>
        <dsp:cNvPr id="0" name=""/>
        <dsp:cNvSpPr/>
      </dsp:nvSpPr>
      <dsp:spPr>
        <a:xfrm>
          <a:off x="409194" y="69515"/>
          <a:ext cx="5728716" cy="678960"/>
        </a:xfrm>
        <a:prstGeom prst="doubleWave">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قبضة مالكيت</a:t>
          </a:r>
          <a:endParaRPr lang="en-US" sz="2300" kern="1200" dirty="0">
            <a:cs typeface="B Zar" pitchFamily="2" charset="-78"/>
          </a:endParaRPr>
        </a:p>
      </dsp:txBody>
      <dsp:txXfrm>
        <a:off x="409194" y="69515"/>
        <a:ext cx="5728716" cy="678960"/>
      </dsp:txXfrm>
    </dsp:sp>
    <dsp:sp modelId="{3388DD23-B4BF-4B5B-849F-90A7774B2CDD}">
      <dsp:nvSpPr>
        <dsp:cNvPr id="0" name=""/>
        <dsp:cNvSpPr/>
      </dsp:nvSpPr>
      <dsp:spPr>
        <a:xfrm>
          <a:off x="0" y="1452276"/>
          <a:ext cx="8183880" cy="579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3F888C3-9584-47E8-8DDF-988A739347C1}">
      <dsp:nvSpPr>
        <dsp:cNvPr id="0" name=""/>
        <dsp:cNvSpPr/>
      </dsp:nvSpPr>
      <dsp:spPr>
        <a:xfrm>
          <a:off x="409194" y="1112795"/>
          <a:ext cx="5728716" cy="678960"/>
        </a:xfrm>
        <a:prstGeom prst="doubleWave">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عرضه‌هاي اوليه</a:t>
          </a:r>
          <a:endParaRPr lang="en-US" sz="2300" kern="1200" dirty="0">
            <a:cs typeface="B Zar" pitchFamily="2" charset="-78"/>
          </a:endParaRPr>
        </a:p>
      </dsp:txBody>
      <dsp:txXfrm>
        <a:off x="409194" y="1112795"/>
        <a:ext cx="5728716" cy="678960"/>
      </dsp:txXfrm>
    </dsp:sp>
    <dsp:sp modelId="{B2910B11-37F1-40DA-A8C8-3875766406F5}">
      <dsp:nvSpPr>
        <dsp:cNvPr id="0" name=""/>
        <dsp:cNvSpPr/>
      </dsp:nvSpPr>
      <dsp:spPr>
        <a:xfrm>
          <a:off x="0" y="2495556"/>
          <a:ext cx="8183880" cy="5796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9FC0409-D31A-4D37-8B57-4D258B357047}">
      <dsp:nvSpPr>
        <dsp:cNvPr id="0" name=""/>
        <dsp:cNvSpPr/>
      </dsp:nvSpPr>
      <dsp:spPr>
        <a:xfrm>
          <a:off x="409194" y="2156076"/>
          <a:ext cx="5728716" cy="678960"/>
        </a:xfrm>
        <a:prstGeom prst="doubleWave">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اختيار معامله و آتي‌ها</a:t>
          </a:r>
          <a:endParaRPr lang="en-US" sz="2300" kern="1200" dirty="0">
            <a:cs typeface="B Zar" pitchFamily="2" charset="-78"/>
          </a:endParaRPr>
        </a:p>
      </dsp:txBody>
      <dsp:txXfrm>
        <a:off x="409194" y="2156076"/>
        <a:ext cx="5728716" cy="678960"/>
      </dsp:txXfrm>
    </dsp:sp>
    <dsp:sp modelId="{D7ADEE7A-B132-475F-AC16-6BA0F7717369}">
      <dsp:nvSpPr>
        <dsp:cNvPr id="0" name=""/>
        <dsp:cNvSpPr/>
      </dsp:nvSpPr>
      <dsp:spPr>
        <a:xfrm>
          <a:off x="0" y="3538836"/>
          <a:ext cx="8183880" cy="579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F1A582A-2A69-499B-A11F-3CDF6FDCEF9D}">
      <dsp:nvSpPr>
        <dsp:cNvPr id="0" name=""/>
        <dsp:cNvSpPr/>
      </dsp:nvSpPr>
      <dsp:spPr>
        <a:xfrm>
          <a:off x="409194" y="3199356"/>
          <a:ext cx="5728716" cy="678960"/>
        </a:xfrm>
        <a:prstGeom prst="doubleWave">
          <a:avLst/>
        </a:prstGeom>
        <a:gradFill rotWithShape="0">
          <a:gsLst>
            <a:gs pos="0">
              <a:schemeClr val="accent5">
                <a:hueOff val="0"/>
                <a:satOff val="0"/>
                <a:lumOff val="0"/>
                <a:alphaOff val="0"/>
                <a:shade val="45000"/>
                <a:satMod val="155000"/>
              </a:schemeClr>
            </a:gs>
            <a:gs pos="60000">
              <a:schemeClr val="accent5">
                <a:hueOff val="0"/>
                <a:satOff val="0"/>
                <a:lumOff val="0"/>
                <a:alphaOff val="0"/>
                <a:shade val="95000"/>
                <a:satMod val="150000"/>
              </a:schemeClr>
            </a:gs>
            <a:gs pos="100000">
              <a:schemeClr val="accent5">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بازار ارز</a:t>
          </a:r>
          <a:endParaRPr lang="en-US" sz="2300" kern="1200" dirty="0">
            <a:cs typeface="B Zar" pitchFamily="2" charset="-78"/>
          </a:endParaRPr>
        </a:p>
      </dsp:txBody>
      <dsp:txXfrm>
        <a:off x="409194" y="3199356"/>
        <a:ext cx="5728716" cy="6789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A8147F-BD10-47A6-9C69-3E993A353EBD}">
      <dsp:nvSpPr>
        <dsp:cNvPr id="0" name=""/>
        <dsp:cNvSpPr/>
      </dsp:nvSpPr>
      <dsp:spPr>
        <a:xfrm>
          <a:off x="0" y="273500"/>
          <a:ext cx="8183880" cy="23247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5160" tIns="374904" rIns="635160"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منطقی نیستند بلکه عادی هستند.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اغلب بر اساس اطلاعات ناقص عمل می‌کنند.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به طور نظام‌یافته‌ای مرتکب خطاهای شناختی می‌شوند.</a:t>
          </a:r>
          <a:endParaRPr lang="fa-IR"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بر اساس مبانی نظریۀ رفتاری سبد اوراق بهادار سرمایه‌گذاری می‌کنند.</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بازدۀ موردانتظار آن‌ها تابع عواملی بیش از ریسک است.</a:t>
          </a:r>
          <a:endParaRPr lang="en-US" sz="1500" kern="1200" dirty="0">
            <a:latin typeface="Arial Unicode MS" pitchFamily="34" charset="-128"/>
            <a:ea typeface="Arial Unicode MS" pitchFamily="34" charset="-128"/>
            <a:cs typeface="B Zar" pitchFamily="2" charset="-78"/>
          </a:endParaRPr>
        </a:p>
      </dsp:txBody>
      <dsp:txXfrm>
        <a:off x="0" y="273500"/>
        <a:ext cx="8183880" cy="2324700"/>
      </dsp:txXfrm>
    </dsp:sp>
    <dsp:sp modelId="{47B602DA-ED9F-4E32-AE35-3DBA4CF7D3DE}">
      <dsp:nvSpPr>
        <dsp:cNvPr id="0" name=""/>
        <dsp:cNvSpPr/>
      </dsp:nvSpPr>
      <dsp:spPr>
        <a:xfrm>
          <a:off x="409194" y="7820"/>
          <a:ext cx="5728716" cy="531360"/>
        </a:xfrm>
        <a:prstGeom prst="roundRect">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latin typeface="Arial Unicode MS" pitchFamily="34" charset="-128"/>
              <a:ea typeface="Arial Unicode MS" pitchFamily="34" charset="-128"/>
              <a:cs typeface="B Titr" pitchFamily="2" charset="-78"/>
            </a:rPr>
            <a:t>مفروضات مربوط به سرمایه‌گذاران</a:t>
          </a:r>
          <a:endParaRPr lang="en-US" sz="1800" kern="1200" dirty="0">
            <a:latin typeface="Arial Unicode MS" pitchFamily="34" charset="-128"/>
            <a:ea typeface="Arial Unicode MS" pitchFamily="34" charset="-128"/>
            <a:cs typeface="B Titr" pitchFamily="2" charset="-78"/>
          </a:endParaRPr>
        </a:p>
      </dsp:txBody>
      <dsp:txXfrm>
        <a:off x="409194" y="7820"/>
        <a:ext cx="5728716" cy="531360"/>
      </dsp:txXfrm>
    </dsp:sp>
    <dsp:sp modelId="{DFB272F7-4919-4F11-9637-FA87F2539895}">
      <dsp:nvSpPr>
        <dsp:cNvPr id="0" name=""/>
        <dsp:cNvSpPr/>
      </dsp:nvSpPr>
      <dsp:spPr>
        <a:xfrm>
          <a:off x="0" y="2961081"/>
          <a:ext cx="8183880" cy="12190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5160" tIns="374904" rIns="635160"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چیزی بیش از اطلاعات بر مکانیزم قیمت‌گذاری حاکم است.</a:t>
          </a:r>
          <a:endParaRPr lang="en-US" sz="1500" kern="1200" dirty="0">
            <a:latin typeface="Arial Unicode MS" pitchFamily="34" charset="-128"/>
            <a:ea typeface="Arial Unicode MS" pitchFamily="34" charset="-128"/>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latin typeface="Arial Unicode MS" pitchFamily="34" charset="-128"/>
              <a:ea typeface="Arial Unicode MS" pitchFamily="34" charset="-128"/>
              <a:cs typeface="B Zar" pitchFamily="2" charset="-78"/>
            </a:rPr>
            <a:t>ارزش ذاتی تمامی اوراق بهادار را به درستی نمی‌نمایاند.</a:t>
          </a:r>
          <a:endParaRPr lang="en-US" sz="1500" kern="1200" dirty="0">
            <a:latin typeface="Arial Unicode MS" pitchFamily="34" charset="-128"/>
            <a:ea typeface="Arial Unicode MS" pitchFamily="34" charset="-128"/>
            <a:cs typeface="B Zar" pitchFamily="2" charset="-78"/>
          </a:endParaRPr>
        </a:p>
      </dsp:txBody>
      <dsp:txXfrm>
        <a:off x="0" y="2961081"/>
        <a:ext cx="8183880" cy="1219050"/>
      </dsp:txXfrm>
    </dsp:sp>
    <dsp:sp modelId="{CED0F185-3F4F-4896-B0E9-94189AC3BF5A}">
      <dsp:nvSpPr>
        <dsp:cNvPr id="0" name=""/>
        <dsp:cNvSpPr/>
      </dsp:nvSpPr>
      <dsp:spPr>
        <a:xfrm>
          <a:off x="409194" y="2695400"/>
          <a:ext cx="5728716" cy="531360"/>
        </a:xfrm>
        <a:prstGeom prst="roundRec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6532" tIns="0" rIns="216532" bIns="0" numCol="1" spcCol="1270" anchor="ctr" anchorCtr="0">
          <a:noAutofit/>
        </a:bodyPr>
        <a:lstStyle/>
        <a:p>
          <a:pPr lvl="0" algn="ctr" defTabSz="800100" rtl="1">
            <a:lnSpc>
              <a:spcPct val="90000"/>
            </a:lnSpc>
            <a:spcBef>
              <a:spcPct val="0"/>
            </a:spcBef>
            <a:spcAft>
              <a:spcPct val="35000"/>
            </a:spcAft>
          </a:pPr>
          <a:r>
            <a:rPr lang="fa-IR" sz="1800" kern="1200" dirty="0" smtClean="0">
              <a:latin typeface="Arial Unicode MS" pitchFamily="34" charset="-128"/>
              <a:ea typeface="Arial Unicode MS" pitchFamily="34" charset="-128"/>
              <a:cs typeface="B Titr" pitchFamily="2" charset="-78"/>
            </a:rPr>
            <a:t>مفروضات مربوط به بازارها</a:t>
          </a:r>
          <a:endParaRPr lang="en-US" sz="1800" kern="1200" dirty="0">
            <a:latin typeface="Arial Unicode MS" pitchFamily="34" charset="-128"/>
            <a:ea typeface="Arial Unicode MS" pitchFamily="34" charset="-128"/>
            <a:cs typeface="B Titr" pitchFamily="2" charset="-78"/>
          </a:endParaRPr>
        </a:p>
      </dsp:txBody>
      <dsp:txXfrm>
        <a:off x="409194" y="2695400"/>
        <a:ext cx="5728716" cy="5313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C6293A-BC87-49A3-99F3-C6D6B108D6B2}">
      <dsp:nvSpPr>
        <dsp:cNvPr id="0" name=""/>
        <dsp:cNvSpPr/>
      </dsp:nvSpPr>
      <dsp:spPr>
        <a:xfrm>
          <a:off x="0" y="3152493"/>
          <a:ext cx="8183880" cy="1034718"/>
        </a:xfrm>
        <a:prstGeom prst="rect">
          <a:avLst/>
        </a:prstGeom>
        <a:solidFill>
          <a:schemeClr val="accent2">
            <a:hueOff val="0"/>
            <a:satOff val="0"/>
            <a:lumOff val="0"/>
            <a:alphaOff val="0"/>
          </a:schemeClr>
        </a:solidFill>
        <a:ln>
          <a:noFill/>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t>نیلس برانسون</a:t>
          </a:r>
          <a:endParaRPr lang="en-US" sz="1900" kern="1200" dirty="0"/>
        </a:p>
      </dsp:txBody>
      <dsp:txXfrm>
        <a:off x="0" y="3152493"/>
        <a:ext cx="8183880" cy="558748"/>
      </dsp:txXfrm>
    </dsp:sp>
    <dsp:sp modelId="{3EAADCDD-3D70-4438-A7BE-8BF920C92D92}">
      <dsp:nvSpPr>
        <dsp:cNvPr id="0" name=""/>
        <dsp:cNvSpPr/>
      </dsp:nvSpPr>
      <dsp:spPr>
        <a:xfrm>
          <a:off x="0" y="3690546"/>
          <a:ext cx="8183880" cy="475970"/>
        </a:xfrm>
        <a:prstGeom prst="rect">
          <a:avLst/>
        </a:prstGeom>
        <a:solidFill>
          <a:schemeClr val="accent2">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عدم‌ وجود عقلانیت</a:t>
          </a:r>
          <a:endParaRPr lang="fa-IR" sz="2000" kern="1200" dirty="0">
            <a:cs typeface="B Titr" pitchFamily="2" charset="-78"/>
          </a:endParaRPr>
        </a:p>
      </dsp:txBody>
      <dsp:txXfrm>
        <a:off x="0" y="3690546"/>
        <a:ext cx="8183880" cy="475970"/>
      </dsp:txXfrm>
    </dsp:sp>
    <dsp:sp modelId="{5ED182CA-7BF9-4CE4-9327-1233CA56F39C}">
      <dsp:nvSpPr>
        <dsp:cNvPr id="0" name=""/>
        <dsp:cNvSpPr/>
      </dsp:nvSpPr>
      <dsp:spPr>
        <a:xfrm rot="10800000">
          <a:off x="0" y="1576616"/>
          <a:ext cx="8183880" cy="1591397"/>
        </a:xfrm>
        <a:prstGeom prst="upArrowCallout">
          <a:avLst/>
        </a:prstGeom>
        <a:solidFill>
          <a:schemeClr val="accent3">
            <a:hueOff val="0"/>
            <a:satOff val="0"/>
            <a:lumOff val="0"/>
            <a:alphaOff val="0"/>
          </a:schemeClr>
        </a:solidFill>
        <a:ln>
          <a:noFill/>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t>هربرت سایمون</a:t>
          </a:r>
          <a:endParaRPr lang="en-US" sz="1900" kern="1200" dirty="0"/>
        </a:p>
      </dsp:txBody>
      <dsp:txXfrm>
        <a:off x="0" y="1576616"/>
        <a:ext cx="8183880" cy="558580"/>
      </dsp:txXfrm>
    </dsp:sp>
    <dsp:sp modelId="{DD0ADF7B-F67F-408C-B531-AD1F01F35C05}">
      <dsp:nvSpPr>
        <dsp:cNvPr id="0" name=""/>
        <dsp:cNvSpPr/>
      </dsp:nvSpPr>
      <dsp:spPr>
        <a:xfrm>
          <a:off x="0" y="2135197"/>
          <a:ext cx="8183880" cy="475827"/>
        </a:xfrm>
        <a:prstGeom prst="rect">
          <a:avLst/>
        </a:prstGeom>
        <a:solidFill>
          <a:schemeClr val="accent3">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عقلانیت محدود</a:t>
          </a:r>
          <a:endParaRPr lang="en-US" sz="2000" kern="1200" dirty="0">
            <a:cs typeface="B Titr" pitchFamily="2" charset="-78"/>
          </a:endParaRPr>
        </a:p>
      </dsp:txBody>
      <dsp:txXfrm>
        <a:off x="0" y="2135197"/>
        <a:ext cx="8183880" cy="475827"/>
      </dsp:txXfrm>
    </dsp:sp>
    <dsp:sp modelId="{8CC68F46-C36F-4CFD-8960-123D4F15D077}">
      <dsp:nvSpPr>
        <dsp:cNvPr id="0" name=""/>
        <dsp:cNvSpPr/>
      </dsp:nvSpPr>
      <dsp:spPr>
        <a:xfrm rot="10800000">
          <a:off x="0" y="740"/>
          <a:ext cx="8183880" cy="1591397"/>
        </a:xfrm>
        <a:prstGeom prst="upArrowCallout">
          <a:avLst/>
        </a:prstGeom>
        <a:solidFill>
          <a:schemeClr val="accent4">
            <a:hueOff val="0"/>
            <a:satOff val="0"/>
            <a:lumOff val="0"/>
            <a:alphaOff val="0"/>
          </a:schemeClr>
        </a:solidFill>
        <a:ln>
          <a:noFill/>
        </a:ln>
        <a:effectLst>
          <a:outerShdw blurRad="65500" dist="381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t>نظریۀ کلاسیک</a:t>
          </a:r>
          <a:endParaRPr lang="en-US" sz="1900" kern="1200" dirty="0"/>
        </a:p>
      </dsp:txBody>
      <dsp:txXfrm>
        <a:off x="0" y="740"/>
        <a:ext cx="8183880" cy="558580"/>
      </dsp:txXfrm>
    </dsp:sp>
    <dsp:sp modelId="{C0F61C3F-62BD-4F3B-A3C0-29CE1B9871D7}">
      <dsp:nvSpPr>
        <dsp:cNvPr id="0" name=""/>
        <dsp:cNvSpPr/>
      </dsp:nvSpPr>
      <dsp:spPr>
        <a:xfrm>
          <a:off x="0" y="559320"/>
          <a:ext cx="8183880" cy="475827"/>
        </a:xfrm>
        <a:prstGeom prst="rect">
          <a:avLst/>
        </a:prstGeom>
        <a:solidFill>
          <a:schemeClr val="accent4">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انسان عقلائی</a:t>
          </a:r>
          <a:endParaRPr lang="fa-IR" sz="2000" kern="1200" dirty="0">
            <a:cs typeface="B Titr" pitchFamily="2" charset="-78"/>
          </a:endParaRPr>
        </a:p>
      </dsp:txBody>
      <dsp:txXfrm>
        <a:off x="0" y="559320"/>
        <a:ext cx="8183880" cy="47582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E9C089-CE97-4AEC-907E-84204C62D3EF}">
      <dsp:nvSpPr>
        <dsp:cNvPr id="0" name=""/>
        <dsp:cNvSpPr/>
      </dsp:nvSpPr>
      <dsp:spPr>
        <a:xfrm>
          <a:off x="0" y="54616"/>
          <a:ext cx="6792620" cy="1712723"/>
        </a:xfrm>
        <a:prstGeom prst="roundRect">
          <a:avLst>
            <a:gd name="adj" fmla="val 10000"/>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137160" numCol="1" spcCol="1270" anchor="t" anchorCtr="0">
          <a:noAutofit/>
        </a:bodyPr>
        <a:lstStyle/>
        <a:p>
          <a:pPr lvl="0" algn="ctr" defTabSz="1600200" rtl="1">
            <a:lnSpc>
              <a:spcPct val="90000"/>
            </a:lnSpc>
            <a:spcBef>
              <a:spcPct val="0"/>
            </a:spcBef>
            <a:spcAft>
              <a:spcPct val="35000"/>
            </a:spcAft>
          </a:pPr>
          <a:r>
            <a:rPr lang="fa-IR" sz="3600" kern="1200" dirty="0" smtClean="0">
              <a:latin typeface="Arial Unicode MS" pitchFamily="34" charset="-128"/>
              <a:ea typeface="Arial Unicode MS" pitchFamily="34" charset="-128"/>
              <a:cs typeface="B Titr" pitchFamily="2" charset="-78"/>
            </a:rPr>
            <a:t>مالی رفتاری</a:t>
          </a:r>
          <a:endParaRPr lang="en-US" sz="3600" kern="1200" dirty="0">
            <a:latin typeface="Arial Unicode MS" pitchFamily="34" charset="-128"/>
            <a:ea typeface="Arial Unicode MS" pitchFamily="34" charset="-128"/>
            <a:cs typeface="B Titr" pitchFamily="2" charset="-78"/>
          </a:endParaRPr>
        </a:p>
      </dsp:txBody>
      <dsp:txXfrm>
        <a:off x="0" y="54616"/>
        <a:ext cx="6792620" cy="1141815"/>
      </dsp:txXfrm>
    </dsp:sp>
    <dsp:sp modelId="{BB2BCDCF-52AA-419C-B8D1-EEC15E302EDC}">
      <dsp:nvSpPr>
        <dsp:cNvPr id="0" name=""/>
        <dsp:cNvSpPr/>
      </dsp:nvSpPr>
      <dsp:spPr>
        <a:xfrm>
          <a:off x="1391259" y="1196431"/>
          <a:ext cx="6792620" cy="3628800"/>
        </a:xfrm>
        <a:prstGeom prst="doubleWave">
          <a:avLst/>
        </a:prstGeom>
        <a:solidFill>
          <a:schemeClr val="lt1">
            <a:alpha val="90000"/>
            <a:hueOff val="0"/>
            <a:satOff val="0"/>
            <a:lumOff val="0"/>
            <a:alphaOff val="0"/>
          </a:schemeClr>
        </a:solidFill>
        <a:ln w="9525" cap="flat" cmpd="sng" algn="ctr">
          <a:solidFill>
            <a:schemeClr val="accent3">
              <a:shade val="8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56032" rIns="256032" bIns="256032" numCol="1" spcCol="1270" anchor="t" anchorCtr="0">
          <a:noAutofit/>
        </a:bodyPr>
        <a:lstStyle/>
        <a:p>
          <a:pPr marL="285750" lvl="1" indent="-285750" algn="ctr" defTabSz="1600200" rtl="1">
            <a:lnSpc>
              <a:spcPct val="90000"/>
            </a:lnSpc>
            <a:spcBef>
              <a:spcPct val="0"/>
            </a:spcBef>
            <a:spcAft>
              <a:spcPct val="15000"/>
            </a:spcAft>
            <a:buChar char="••"/>
          </a:pPr>
          <a:r>
            <a:rPr lang="fa-IR" sz="3600" kern="1200" dirty="0" smtClean="0">
              <a:latin typeface="Arial Unicode MS" pitchFamily="34" charset="-128"/>
              <a:ea typeface="Arial Unicode MS" pitchFamily="34" charset="-128"/>
              <a:cs typeface="B Zar" pitchFamily="2" charset="-78"/>
            </a:rPr>
            <a:t>حوزه‌ای از دانش مالی است که از نظریه‌های مبتنی بر روانشناسی برای توضیح رفتار بازارهای مالی بهره می‌گیرد.</a:t>
          </a:r>
          <a:endParaRPr lang="en-US" sz="3600" kern="1200" dirty="0">
            <a:latin typeface="Arial Unicode MS" pitchFamily="34" charset="-128"/>
            <a:ea typeface="Arial Unicode MS" pitchFamily="34" charset="-128"/>
            <a:cs typeface="B Zar" pitchFamily="2" charset="-78"/>
          </a:endParaRPr>
        </a:p>
      </dsp:txBody>
      <dsp:txXfrm>
        <a:off x="1391259" y="1196431"/>
        <a:ext cx="6792620" cy="36288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97BEBB-8CBE-4E7C-B736-6797A68AEA38}">
      <dsp:nvSpPr>
        <dsp:cNvPr id="0" name=""/>
        <dsp:cNvSpPr/>
      </dsp:nvSpPr>
      <dsp:spPr>
        <a:xfrm>
          <a:off x="0" y="42916"/>
          <a:ext cx="6792620" cy="1591223"/>
        </a:xfrm>
        <a:prstGeom prst="roundRect">
          <a:avLst>
            <a:gd name="adj" fmla="val 10000"/>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125730" numCol="1" spcCol="1270" anchor="t" anchorCtr="0">
          <a:noAutofit/>
        </a:bodyPr>
        <a:lstStyle/>
        <a:p>
          <a:pPr lvl="0" algn="ctr" defTabSz="1466850" rtl="1">
            <a:lnSpc>
              <a:spcPct val="90000"/>
            </a:lnSpc>
            <a:spcBef>
              <a:spcPct val="0"/>
            </a:spcBef>
            <a:spcAft>
              <a:spcPct val="35000"/>
            </a:spcAft>
          </a:pPr>
          <a:r>
            <a:rPr lang="fa-IR" sz="3300" kern="1200" dirty="0" smtClean="0">
              <a:latin typeface="Arial Unicode MS" pitchFamily="34" charset="-128"/>
              <a:ea typeface="Arial Unicode MS" pitchFamily="34" charset="-128"/>
              <a:cs typeface="Arial Unicode MS" pitchFamily="34" charset="-128"/>
            </a:rPr>
            <a:t>مالی رفتاری</a:t>
          </a:r>
          <a:endParaRPr lang="en-US" sz="3300" kern="1200" dirty="0">
            <a:latin typeface="Arial Unicode MS" pitchFamily="34" charset="-128"/>
            <a:ea typeface="Arial Unicode MS" pitchFamily="34" charset="-128"/>
            <a:cs typeface="Arial Unicode MS" pitchFamily="34" charset="-128"/>
          </a:endParaRPr>
        </a:p>
      </dsp:txBody>
      <dsp:txXfrm>
        <a:off x="0" y="42916"/>
        <a:ext cx="6792620" cy="1060815"/>
      </dsp:txXfrm>
    </dsp:sp>
    <dsp:sp modelId="{81C5006C-799E-48E2-A0A8-61CFD597900B}">
      <dsp:nvSpPr>
        <dsp:cNvPr id="0" name=""/>
        <dsp:cNvSpPr/>
      </dsp:nvSpPr>
      <dsp:spPr>
        <a:xfrm>
          <a:off x="1391259" y="1103731"/>
          <a:ext cx="6792620" cy="3504600"/>
        </a:xfrm>
        <a:prstGeom prst="wav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34696" tIns="234696" rIns="234696" bIns="234696" numCol="1" spcCol="1270" anchor="t" anchorCtr="0">
          <a:noAutofit/>
        </a:bodyPr>
        <a:lstStyle/>
        <a:p>
          <a:pPr marL="285750" lvl="1" indent="-285750" algn="ctr" defTabSz="1466850" rtl="1">
            <a:lnSpc>
              <a:spcPct val="90000"/>
            </a:lnSpc>
            <a:spcBef>
              <a:spcPct val="0"/>
            </a:spcBef>
            <a:spcAft>
              <a:spcPct val="15000"/>
            </a:spcAft>
            <a:buChar char="••"/>
          </a:pPr>
          <a:r>
            <a:rPr lang="fa-IR" sz="3300" kern="1200" dirty="0" smtClean="0">
              <a:latin typeface="Arial Unicode MS" pitchFamily="34" charset="-128"/>
              <a:ea typeface="Arial Unicode MS" pitchFamily="34" charset="-128"/>
              <a:cs typeface="B Zar" pitchFamily="2" charset="-78"/>
            </a:rPr>
            <a:t>مطالعۀ تأثیرات روانشناسی بر تصمیم‌گیری‌های مالی است.</a:t>
          </a:r>
          <a:endParaRPr lang="fa-IR" sz="3300" kern="1200" dirty="0">
            <a:latin typeface="Arial Unicode MS" pitchFamily="34" charset="-128"/>
            <a:ea typeface="Arial Unicode MS" pitchFamily="34" charset="-128"/>
            <a:cs typeface="B Zar" pitchFamily="2" charset="-78"/>
          </a:endParaRPr>
        </a:p>
      </dsp:txBody>
      <dsp:txXfrm>
        <a:off x="1391259" y="1103731"/>
        <a:ext cx="6792620" cy="3504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925152-04EC-4F76-A286-3EFC55EF7FA1}">
      <dsp:nvSpPr>
        <dsp:cNvPr id="0" name=""/>
        <dsp:cNvSpPr/>
      </dsp:nvSpPr>
      <dsp:spPr>
        <a:xfrm>
          <a:off x="0" y="3152493"/>
          <a:ext cx="8183880" cy="1034718"/>
        </a:xfrm>
        <a:prstGeom prst="ribbon">
          <a:avLst/>
        </a:prstGeom>
        <a:gradFill rotWithShape="0">
          <a:gsLst>
            <a:gs pos="0">
              <a:schemeClr val="accent2">
                <a:hueOff val="0"/>
                <a:satOff val="0"/>
                <a:lumOff val="0"/>
                <a:alphaOff val="0"/>
                <a:shade val="45000"/>
                <a:satMod val="155000"/>
              </a:schemeClr>
            </a:gs>
            <a:gs pos="60000">
              <a:schemeClr val="accent2">
                <a:hueOff val="0"/>
                <a:satOff val="0"/>
                <a:lumOff val="0"/>
                <a:alphaOff val="0"/>
                <a:shade val="95000"/>
                <a:satMod val="150000"/>
              </a:schemeClr>
            </a:gs>
            <a:gs pos="100000">
              <a:schemeClr val="accent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به احتمال بیشتری از رفتن به تئاتر منصرف می‌شود.</a:t>
          </a:r>
          <a:endParaRPr lang="en-US" sz="1600" kern="1200" dirty="0">
            <a:cs typeface="B Titr" pitchFamily="2" charset="-78"/>
          </a:endParaRPr>
        </a:p>
      </dsp:txBody>
      <dsp:txXfrm>
        <a:off x="0" y="3152493"/>
        <a:ext cx="8183880" cy="1034718"/>
      </dsp:txXfrm>
    </dsp:sp>
    <dsp:sp modelId="{CAB3AF9E-7579-41E0-B029-5901A43D9117}">
      <dsp:nvSpPr>
        <dsp:cNvPr id="0" name=""/>
        <dsp:cNvSpPr/>
      </dsp:nvSpPr>
      <dsp:spPr>
        <a:xfrm rot="10800000">
          <a:off x="0" y="1576616"/>
          <a:ext cx="8183880" cy="1591397"/>
        </a:xfrm>
        <a:prstGeom prst="upArrowCallou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نسبت به حالتی که </a:t>
          </a:r>
          <a:endParaRPr lang="en-US" sz="1600" kern="1200" dirty="0">
            <a:cs typeface="B Titr" pitchFamily="2" charset="-78"/>
          </a:endParaRPr>
        </a:p>
      </dsp:txBody>
      <dsp:txXfrm>
        <a:off x="0" y="1576616"/>
        <a:ext cx="8183880" cy="558580"/>
      </dsp:txXfrm>
    </dsp:sp>
    <dsp:sp modelId="{C2EB3EF4-1D39-48C8-B4A1-D0609D0A9703}">
      <dsp:nvSpPr>
        <dsp:cNvPr id="0" name=""/>
        <dsp:cNvSpPr/>
      </dsp:nvSpPr>
      <dsp:spPr>
        <a:xfrm>
          <a:off x="0" y="2135197"/>
          <a:ext cx="8183880" cy="475827"/>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معادل نقد آن را گم کند، </a:t>
          </a:r>
          <a:endParaRPr lang="en-US" sz="2000" kern="1200" dirty="0">
            <a:cs typeface="B Titr" pitchFamily="2" charset="-78"/>
          </a:endParaRPr>
        </a:p>
      </dsp:txBody>
      <dsp:txXfrm>
        <a:off x="0" y="2135197"/>
        <a:ext cx="8183880" cy="475827"/>
      </dsp:txXfrm>
    </dsp:sp>
    <dsp:sp modelId="{C6433D00-F6B1-4250-98DB-F4BBDB1838F7}">
      <dsp:nvSpPr>
        <dsp:cNvPr id="0" name=""/>
        <dsp:cNvSpPr/>
      </dsp:nvSpPr>
      <dsp:spPr>
        <a:xfrm rot="10800000">
          <a:off x="0" y="740"/>
          <a:ext cx="8183880" cy="1591397"/>
        </a:xfrm>
        <a:prstGeom prst="upArrowCallout">
          <a:avLst/>
        </a:prstGeom>
        <a:gradFill rotWithShape="0">
          <a:gsLst>
            <a:gs pos="0">
              <a:schemeClr val="accent4">
                <a:hueOff val="0"/>
                <a:satOff val="0"/>
                <a:lumOff val="0"/>
                <a:alphaOff val="0"/>
                <a:shade val="45000"/>
                <a:satMod val="155000"/>
              </a:schemeClr>
            </a:gs>
            <a:gs pos="60000">
              <a:schemeClr val="accent4">
                <a:hueOff val="0"/>
                <a:satOff val="0"/>
                <a:lumOff val="0"/>
                <a:alphaOff val="0"/>
                <a:shade val="95000"/>
                <a:satMod val="150000"/>
              </a:schemeClr>
            </a:gs>
            <a:gs pos="100000">
              <a:schemeClr val="accent4">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kern="1200" dirty="0" smtClean="0">
              <a:cs typeface="B Titr" pitchFamily="2" charset="-78"/>
            </a:rPr>
            <a:t>اگر فردی که می‌خواهد تئاتر تماشا کند </a:t>
          </a:r>
          <a:endParaRPr lang="en-US" sz="1600" kern="1200" dirty="0">
            <a:cs typeface="B Titr" pitchFamily="2" charset="-78"/>
          </a:endParaRPr>
        </a:p>
      </dsp:txBody>
      <dsp:txXfrm>
        <a:off x="0" y="740"/>
        <a:ext cx="8183880" cy="558580"/>
      </dsp:txXfrm>
    </dsp:sp>
    <dsp:sp modelId="{5341A4E8-6C64-4E7B-B947-5117671299D1}">
      <dsp:nvSpPr>
        <dsp:cNvPr id="0" name=""/>
        <dsp:cNvSpPr/>
      </dsp:nvSpPr>
      <dsp:spPr>
        <a:xfrm>
          <a:off x="0" y="559320"/>
          <a:ext cx="8183880" cy="47582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65500" dist="381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بلیط خود را گم کند، </a:t>
          </a:r>
          <a:endParaRPr lang="en-US" sz="2000" kern="1200" dirty="0">
            <a:cs typeface="B Titr" pitchFamily="2" charset="-78"/>
          </a:endParaRPr>
        </a:p>
      </dsp:txBody>
      <dsp:txXfrm>
        <a:off x="0" y="559320"/>
        <a:ext cx="8183880" cy="47582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B42AC9-2D07-4130-8F0C-366323C7703D}">
      <dsp:nvSpPr>
        <dsp:cNvPr id="0" name=""/>
        <dsp:cNvSpPr/>
      </dsp:nvSpPr>
      <dsp:spPr>
        <a:xfrm>
          <a:off x="0" y="0"/>
          <a:ext cx="8183880" cy="1395374"/>
        </a:xfrm>
        <a:prstGeom prst="rect">
          <a:avLst/>
        </a:prstGeom>
        <a:solidFill>
          <a:schemeClr val="dk1">
            <a:shade val="80000"/>
            <a:hueOff val="0"/>
            <a:satOff val="0"/>
            <a:lumOff val="0"/>
            <a:alphaOff val="0"/>
          </a:schemeClr>
        </a:solidFill>
        <a:ln>
          <a:noFill/>
        </a:ln>
        <a:effectLst>
          <a:outerShdw blurRad="65500" dist="38100" dir="5400000" rotWithShape="0">
            <a:srgbClr val="000000">
              <a:alpha val="40000"/>
            </a:srgbClr>
          </a:outerShdw>
        </a:effectLst>
        <a:sp3d prstMaterial="plastic">
          <a:bevelT w="50800" h="50800"/>
          <a:bevelB w="50800" h="50800"/>
        </a:sp3d>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err="1" smtClean="0">
              <a:latin typeface="Arial Unicode MS" pitchFamily="34" charset="-128"/>
              <a:ea typeface="Arial Unicode MS" pitchFamily="34" charset="-128"/>
              <a:cs typeface="B Zar" pitchFamily="2" charset="-78"/>
            </a:rPr>
            <a:t>Hersh</a:t>
          </a:r>
          <a:r>
            <a:rPr lang="en-US" sz="2800" b="1" kern="1200" dirty="0" smtClean="0">
              <a:latin typeface="Arial Unicode MS" pitchFamily="34" charset="-128"/>
              <a:ea typeface="Arial Unicode MS" pitchFamily="34" charset="-128"/>
              <a:cs typeface="B Zar" pitchFamily="2" charset="-78"/>
            </a:rPr>
            <a:t> </a:t>
          </a:r>
          <a:r>
            <a:rPr lang="en-US" sz="2800" b="1" kern="1200" dirty="0" err="1" smtClean="0">
              <a:latin typeface="Arial Unicode MS" pitchFamily="34" charset="-128"/>
              <a:ea typeface="Arial Unicode MS" pitchFamily="34" charset="-128"/>
              <a:cs typeface="B Zar" pitchFamily="2" charset="-78"/>
            </a:rPr>
            <a:t>Shefrin</a:t>
          </a:r>
          <a:r>
            <a:rPr lang="fa-IR" sz="2800" b="1" kern="1200" dirty="0" smtClean="0">
              <a:latin typeface="Arial Unicode MS" pitchFamily="34" charset="-128"/>
              <a:ea typeface="Arial Unicode MS" pitchFamily="34" charset="-128"/>
              <a:cs typeface="B Zar" pitchFamily="2" charset="-78"/>
            </a:rPr>
            <a:t> در کتاب «فراتر از طمع و ترس: فراگيري مالي رفتاري و روانشناسي سرمايه‌گذاري»</a:t>
          </a:r>
          <a:endParaRPr lang="en-US" sz="2800" b="1" kern="1200" dirty="0">
            <a:latin typeface="Arial Unicode MS" pitchFamily="34" charset="-128"/>
            <a:ea typeface="Arial Unicode MS" pitchFamily="34" charset="-128"/>
            <a:cs typeface="B Zar" pitchFamily="2" charset="-78"/>
          </a:endParaRPr>
        </a:p>
      </dsp:txBody>
      <dsp:txXfrm>
        <a:off x="0" y="0"/>
        <a:ext cx="8183880" cy="1395374"/>
      </dsp:txXfrm>
    </dsp:sp>
    <dsp:sp modelId="{1E21B776-7EA6-4A60-AB36-7E2841EFA905}">
      <dsp:nvSpPr>
        <dsp:cNvPr id="0" name=""/>
        <dsp:cNvSpPr/>
      </dsp:nvSpPr>
      <dsp:spPr>
        <a:xfrm>
          <a:off x="0" y="1395374"/>
          <a:ext cx="8183880" cy="2930286"/>
        </a:xfrm>
        <a:prstGeom prst="rect">
          <a:avLst/>
        </a:prstGeom>
        <a:solidFill>
          <a:schemeClr val="lt1">
            <a:hueOff val="0"/>
            <a:satOff val="0"/>
            <a:lumOff val="0"/>
            <a:alphaOff val="0"/>
          </a:schemeClr>
        </a:solidFill>
        <a:ln>
          <a:noFill/>
        </a:ln>
        <a:effectLst>
          <a:outerShdw blurRad="65500" dist="38100" dir="5400000" rotWithShape="0">
            <a:srgbClr val="000000">
              <a:alpha val="40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latin typeface="Arial Unicode MS" pitchFamily="34" charset="-128"/>
              <a:ea typeface="Arial Unicode MS" pitchFamily="34" charset="-128"/>
              <a:cs typeface="B Zar" pitchFamily="2" charset="-78"/>
            </a:rPr>
            <a:t>تورش‌هاي تصميم‌گيري مبتني بر رفتار صرفاً مربوط به سرمايه‌گذاران عادي نيست، بلكه حرفه‌اي‌ها نيز همين وضعيت را دارند. تورش به خطا مي‌انجامد. قالبي كه تصميمات در آن شكل مي‌گيرند، بر نحوة نگاه به ريسك تأثير مي‌گذارد. اين‌ها به روي هم رفتار معاملاتي‌اي را دامن مي‌زند كه همواره با توقعات منطقي و كارايي بازار انطباق ندارد.</a:t>
          </a:r>
          <a:endParaRPr lang="fa-IR" sz="2800" kern="1200" dirty="0">
            <a:latin typeface="Arial Unicode MS" pitchFamily="34" charset="-128"/>
            <a:ea typeface="Arial Unicode MS" pitchFamily="34" charset="-128"/>
            <a:cs typeface="B Zar" pitchFamily="2" charset="-78"/>
          </a:endParaRPr>
        </a:p>
      </dsp:txBody>
      <dsp:txXfrm>
        <a:off x="0" y="1395374"/>
        <a:ext cx="8183880" cy="2930286"/>
      </dsp:txXfrm>
    </dsp:sp>
    <dsp:sp modelId="{C5450F2F-F1AE-477E-822C-9328B2591A4C}">
      <dsp:nvSpPr>
        <dsp:cNvPr id="0" name=""/>
        <dsp:cNvSpPr/>
      </dsp:nvSpPr>
      <dsp:spPr>
        <a:xfrm>
          <a:off x="0" y="4325660"/>
          <a:ext cx="8183880" cy="325587"/>
        </a:xfrm>
        <a:prstGeom prst="rect">
          <a:avLst/>
        </a:prstGeom>
        <a:solidFill>
          <a:schemeClr val="dk1">
            <a:shade val="80000"/>
            <a:hueOff val="0"/>
            <a:satOff val="0"/>
            <a:lumOff val="0"/>
            <a:alphaOff val="0"/>
          </a:schemeClr>
        </a:solidFill>
        <a:ln>
          <a:noFill/>
        </a:ln>
        <a:effectLst>
          <a:outerShdw blurRad="65500" dist="38100" dir="5400000" rotWithShape="0">
            <a:srgbClr val="000000">
              <a:alpha val="40000"/>
            </a:srgbClr>
          </a:outerShdw>
        </a:effectLst>
        <a:sp3d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948074-8D44-47D1-83BE-7CEF19592A3E}">
      <dsp:nvSpPr>
        <dsp:cNvPr id="0" name=""/>
        <dsp:cNvSpPr/>
      </dsp:nvSpPr>
      <dsp:spPr>
        <a:xfrm>
          <a:off x="0" y="3152493"/>
          <a:ext cx="8183880" cy="1034718"/>
        </a:xfrm>
        <a:prstGeom prst="rec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en-US" sz="1900" kern="1200" dirty="0" smtClean="0"/>
            <a:t>Tversky &amp; </a:t>
          </a:r>
          <a:r>
            <a:rPr lang="en-US" sz="1900" kern="1200" dirty="0" err="1" smtClean="0"/>
            <a:t>Kahneman</a:t>
          </a:r>
          <a:r>
            <a:rPr lang="en-US" sz="1900" kern="1200" dirty="0" smtClean="0"/>
            <a:t> (1979)</a:t>
          </a:r>
          <a:r>
            <a:rPr lang="fa-IR" sz="1900" kern="1200" dirty="0" smtClean="0"/>
            <a:t> </a:t>
          </a:r>
          <a:endParaRPr lang="en-US" sz="1900" kern="1200" dirty="0"/>
        </a:p>
      </dsp:txBody>
      <dsp:txXfrm>
        <a:off x="0" y="3152493"/>
        <a:ext cx="8183880" cy="558748"/>
      </dsp:txXfrm>
    </dsp:sp>
    <dsp:sp modelId="{4E98FEEC-4CE3-446D-93A9-2090964ACEE3}">
      <dsp:nvSpPr>
        <dsp:cNvPr id="0" name=""/>
        <dsp:cNvSpPr/>
      </dsp:nvSpPr>
      <dsp:spPr>
        <a:xfrm>
          <a:off x="0" y="3690546"/>
          <a:ext cx="8183880" cy="475970"/>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rtl="1">
            <a:lnSpc>
              <a:spcPct val="90000"/>
            </a:lnSpc>
            <a:spcBef>
              <a:spcPct val="0"/>
            </a:spcBef>
            <a:spcAft>
              <a:spcPct val="35000"/>
            </a:spcAft>
          </a:pPr>
          <a:r>
            <a:rPr lang="fa-IR" sz="1100" kern="1200" dirty="0" smtClean="0">
              <a:latin typeface="Arial Unicode MS" pitchFamily="34" charset="-128"/>
              <a:ea typeface="Arial Unicode MS" pitchFamily="34" charset="-128"/>
              <a:cs typeface="Arial Unicode MS" pitchFamily="34" charset="-128"/>
            </a:rPr>
            <a:t>طی مقاله‌ای در نشریۀ اکونومتریکا انتقاداتی بر تئوری مطلوبیت انتظاری وارد کردند و مدل جایگزینی باعنوان </a:t>
          </a:r>
          <a:r>
            <a:rPr lang="en-US" sz="1100" kern="1200" dirty="0" smtClean="0">
              <a:latin typeface="Arial Unicode MS" pitchFamily="34" charset="-128"/>
              <a:ea typeface="Arial Unicode MS" pitchFamily="34" charset="-128"/>
              <a:cs typeface="Arial Unicode MS" pitchFamily="34" charset="-128"/>
            </a:rPr>
            <a:t>Prospect Theory</a:t>
          </a:r>
          <a:r>
            <a:rPr lang="fa-IR" sz="1100" kern="1200" dirty="0" smtClean="0">
              <a:latin typeface="Arial Unicode MS" pitchFamily="34" charset="-128"/>
              <a:ea typeface="Arial Unicode MS" pitchFamily="34" charset="-128"/>
              <a:cs typeface="Arial Unicode MS" pitchFamily="34" charset="-128"/>
            </a:rPr>
            <a:t> را توسعه دادند.</a:t>
          </a:r>
          <a:endParaRPr lang="en-US" sz="1100" kern="1200" dirty="0">
            <a:latin typeface="Arial Unicode MS" pitchFamily="34" charset="-128"/>
            <a:ea typeface="Arial Unicode MS" pitchFamily="34" charset="-128"/>
            <a:cs typeface="Arial Unicode MS" pitchFamily="34" charset="-128"/>
          </a:endParaRPr>
        </a:p>
      </dsp:txBody>
      <dsp:txXfrm>
        <a:off x="0" y="3690546"/>
        <a:ext cx="8183880" cy="475970"/>
      </dsp:txXfrm>
    </dsp:sp>
    <dsp:sp modelId="{5A339633-FD0B-4D1B-9B3B-6DDC0516CF53}">
      <dsp:nvSpPr>
        <dsp:cNvPr id="0" name=""/>
        <dsp:cNvSpPr/>
      </dsp:nvSpPr>
      <dsp:spPr>
        <a:xfrm rot="10800000">
          <a:off x="0" y="1576616"/>
          <a:ext cx="8183880" cy="1591397"/>
        </a:xfrm>
        <a:prstGeom prst="upArrowCallou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en-US" sz="1900" kern="1200" dirty="0" smtClean="0"/>
            <a:t>Tversky &amp; </a:t>
          </a:r>
          <a:r>
            <a:rPr lang="en-US" sz="1900" kern="1200" dirty="0" err="1" smtClean="0"/>
            <a:t>Kahneman</a:t>
          </a:r>
          <a:r>
            <a:rPr lang="en-US" sz="1900" kern="1200" dirty="0" smtClean="0"/>
            <a:t> (1973)</a:t>
          </a:r>
          <a:r>
            <a:rPr lang="fa-IR" sz="1900" kern="1200" dirty="0" smtClean="0"/>
            <a:t> </a:t>
          </a:r>
          <a:endParaRPr lang="en-US" sz="1900" kern="1200" dirty="0"/>
        </a:p>
      </dsp:txBody>
      <dsp:txXfrm>
        <a:off x="0" y="1576616"/>
        <a:ext cx="8183880" cy="558580"/>
      </dsp:txXfrm>
    </dsp:sp>
    <dsp:sp modelId="{2E95451C-CA85-4979-A030-A93142D66FAF}">
      <dsp:nvSpPr>
        <dsp:cNvPr id="0" name=""/>
        <dsp:cNvSpPr/>
      </dsp:nvSpPr>
      <dsp:spPr>
        <a:xfrm>
          <a:off x="0" y="2135197"/>
          <a:ext cx="8183880" cy="47582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rtl="1">
            <a:lnSpc>
              <a:spcPct val="90000"/>
            </a:lnSpc>
            <a:spcBef>
              <a:spcPct val="0"/>
            </a:spcBef>
            <a:spcAft>
              <a:spcPct val="35000"/>
            </a:spcAft>
          </a:pPr>
          <a:r>
            <a:rPr lang="fa-IR" sz="1100" kern="1200" dirty="0" smtClean="0">
              <a:latin typeface="Arial Unicode MS" pitchFamily="34" charset="-128"/>
              <a:ea typeface="Arial Unicode MS" pitchFamily="34" charset="-128"/>
              <a:cs typeface="Arial Unicode MS" pitchFamily="34" charset="-128"/>
            </a:rPr>
            <a:t>طی سلسه مقالاتی به توسعۀ کاربردهای دانش روانشناسی در علوم مالی و اقتصاد پرداختند. این تلاش‌ها نوبل اقتصاد 2002 را نصیب </a:t>
          </a:r>
          <a:r>
            <a:rPr lang="en-US" sz="1100" kern="1200" dirty="0" err="1" smtClean="0">
              <a:latin typeface="Arial Unicode MS" pitchFamily="34" charset="-128"/>
              <a:ea typeface="Arial Unicode MS" pitchFamily="34" charset="-128"/>
              <a:cs typeface="Arial Unicode MS" pitchFamily="34" charset="-128"/>
            </a:rPr>
            <a:t>Kahneman</a:t>
          </a:r>
          <a:r>
            <a:rPr lang="fa-IR" sz="1100" kern="1200" dirty="0" smtClean="0">
              <a:latin typeface="Arial Unicode MS" pitchFamily="34" charset="-128"/>
              <a:ea typeface="Arial Unicode MS" pitchFamily="34" charset="-128"/>
              <a:cs typeface="Arial Unicode MS" pitchFamily="34" charset="-128"/>
            </a:rPr>
            <a:t> نمود.</a:t>
          </a:r>
          <a:endParaRPr lang="en-US" sz="1100" kern="1200" dirty="0">
            <a:latin typeface="Arial Unicode MS" pitchFamily="34" charset="-128"/>
            <a:ea typeface="Arial Unicode MS" pitchFamily="34" charset="-128"/>
            <a:cs typeface="Arial Unicode MS" pitchFamily="34" charset="-128"/>
          </a:endParaRPr>
        </a:p>
      </dsp:txBody>
      <dsp:txXfrm>
        <a:off x="0" y="2135197"/>
        <a:ext cx="8183880" cy="475827"/>
      </dsp:txXfrm>
    </dsp:sp>
    <dsp:sp modelId="{FFB56015-7DC6-416A-839D-2AB6D235193A}">
      <dsp:nvSpPr>
        <dsp:cNvPr id="0" name=""/>
        <dsp:cNvSpPr/>
      </dsp:nvSpPr>
      <dsp:spPr>
        <a:xfrm rot="10800000">
          <a:off x="0" y="740"/>
          <a:ext cx="8183880" cy="1591397"/>
        </a:xfrm>
        <a:prstGeom prst="upArrowCallout">
          <a:avLst/>
        </a:prstGeom>
        <a:gradFill rotWithShape="0">
          <a:gsLst>
            <a:gs pos="0">
              <a:schemeClr val="accent3">
                <a:hueOff val="0"/>
                <a:satOff val="0"/>
                <a:lumOff val="0"/>
                <a:alphaOff val="0"/>
                <a:shade val="45000"/>
                <a:satMod val="155000"/>
              </a:schemeClr>
            </a:gs>
            <a:gs pos="60000">
              <a:schemeClr val="accent3">
                <a:hueOff val="0"/>
                <a:satOff val="0"/>
                <a:lumOff val="0"/>
                <a:alphaOff val="0"/>
                <a:shade val="95000"/>
                <a:satMod val="150000"/>
              </a:schemeClr>
            </a:gs>
            <a:gs pos="100000">
              <a:schemeClr val="accent3">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en-US" sz="1900" kern="1200" dirty="0" smtClean="0"/>
            <a:t>Selden(1912)</a:t>
          </a:r>
          <a:r>
            <a:rPr lang="fa-IR" sz="1900" kern="1200" dirty="0" smtClean="0"/>
            <a:t> </a:t>
          </a:r>
          <a:endParaRPr lang="en-US" sz="1900" kern="1200" dirty="0"/>
        </a:p>
      </dsp:txBody>
      <dsp:txXfrm>
        <a:off x="0" y="740"/>
        <a:ext cx="8183880" cy="558580"/>
      </dsp:txXfrm>
    </dsp:sp>
    <dsp:sp modelId="{A6761074-EE0A-4360-9129-5545F3C56BA4}">
      <dsp:nvSpPr>
        <dsp:cNvPr id="0" name=""/>
        <dsp:cNvSpPr/>
      </dsp:nvSpPr>
      <dsp:spPr>
        <a:xfrm>
          <a:off x="0" y="559320"/>
          <a:ext cx="8183880" cy="47582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rtl="1">
            <a:lnSpc>
              <a:spcPct val="90000"/>
            </a:lnSpc>
            <a:spcBef>
              <a:spcPct val="0"/>
            </a:spcBef>
            <a:spcAft>
              <a:spcPct val="35000"/>
            </a:spcAft>
          </a:pPr>
          <a:r>
            <a:rPr lang="fa-IR" sz="1100" kern="1200" dirty="0" smtClean="0">
              <a:latin typeface="Arial Unicode MS" pitchFamily="34" charset="-128"/>
              <a:ea typeface="Arial Unicode MS" pitchFamily="34" charset="-128"/>
              <a:cs typeface="Arial Unicode MS" pitchFamily="34" charset="-128"/>
            </a:rPr>
            <a:t>در کتاب روانشناسی بازار سهام، حرکات قیمت‌ سهام را تا حد قابل‌ملاحظه‌ای به ویژگی‌های روانی بازیگران بازار نسبت می‌دهد.</a:t>
          </a:r>
          <a:endParaRPr lang="en-US" sz="1100" kern="1200" dirty="0">
            <a:latin typeface="Arial Unicode MS" pitchFamily="34" charset="-128"/>
            <a:ea typeface="Arial Unicode MS" pitchFamily="34" charset="-128"/>
            <a:cs typeface="Arial Unicode MS" pitchFamily="34" charset="-128"/>
          </a:endParaRPr>
        </a:p>
      </dsp:txBody>
      <dsp:txXfrm>
        <a:off x="0" y="559320"/>
        <a:ext cx="8183880" cy="47582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11/22/2010</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11/22/2010</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11/22/2010</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nchorCtr="0">
            <a:normAutofit/>
          </a:bodyPr>
          <a:lstStyle>
            <a:lvl1pPr>
              <a:defRPr kumimoji="0" lang="en-US" sz="3600" b="1" kern="1200"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Bardiya" pitchFamily="2" charset="-78"/>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a:p>
        </p:txBody>
      </p:sp>
      <p:sp>
        <p:nvSpPr>
          <p:cNvPr id="7" name="TextBox 6"/>
          <p:cNvSpPr txBox="1"/>
          <p:nvPr userDrawn="1"/>
        </p:nvSpPr>
        <p:spPr>
          <a:xfrm>
            <a:off x="381000" y="6172200"/>
            <a:ext cx="3429000" cy="307777"/>
          </a:xfrm>
          <a:prstGeom prst="rect">
            <a:avLst/>
          </a:prstGeom>
          <a:noFill/>
        </p:spPr>
        <p:txBody>
          <a:bodyPr wrap="square" rtlCol="1">
            <a:spAutoFit/>
          </a:bodyPr>
          <a:lstStyle/>
          <a:p>
            <a:r>
              <a:rPr lang="fa-IR" sz="1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حسین</a:t>
            </a:r>
            <a:r>
              <a:rPr lang="fa-IR" sz="1400" b="1" cap="all" spc="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عبده تبریزی - میثم رادپور</a:t>
            </a:r>
            <a:endParaRPr lang="fa-IR" sz="1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5" name="Footer Placeholder 4"/>
          <p:cNvSpPr>
            <a:spLocks noGrp="1"/>
          </p:cNvSpPr>
          <p:nvPr>
            <p:ph type="ftr" sz="quarter" idx="11"/>
          </p:nvPr>
        </p:nvSpPr>
        <p:spPr/>
        <p:txBody>
          <a:bodyPr/>
          <a:lstStyle>
            <a:extLst/>
          </a:lstStyle>
          <a:p>
            <a:endParaRPr lang="en-US" sz="1200" dirty="0"/>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extLst/>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6" name="Footer Placeholder 5"/>
          <p:cNvSpPr>
            <a:spLocks noGrp="1"/>
          </p:cNvSpPr>
          <p:nvPr>
            <p:ph type="ftr" sz="quarter" idx="11"/>
          </p:nvPr>
        </p:nvSpPr>
        <p:spPr/>
        <p:txBody>
          <a:bodyPr/>
          <a:lstStyle>
            <a:extLst/>
          </a:lstStyle>
          <a:p>
            <a:endParaRPr lang="en-US" sz="1200" dirty="0"/>
          </a:p>
        </p:txBody>
      </p:sp>
      <p:sp>
        <p:nvSpPr>
          <p:cNvPr id="7" name="Slide Number Placeholder 6"/>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nchorCtr="0"/>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8" name="Footer Placeholder 7"/>
          <p:cNvSpPr>
            <a:spLocks noGrp="1"/>
          </p:cNvSpPr>
          <p:nvPr>
            <p:ph type="ftr" sz="quarter" idx="11"/>
          </p:nvPr>
        </p:nvSpPr>
        <p:spPr/>
        <p:txBody>
          <a:bodyPr/>
          <a:lstStyle>
            <a:extLst/>
          </a:lstStyle>
          <a:p>
            <a:endParaRPr lang="en-US" sz="1200" dirty="0"/>
          </a:p>
        </p:txBody>
      </p:sp>
      <p:sp>
        <p:nvSpPr>
          <p:cNvPr id="9" name="Slide Number Placeholder 8"/>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4" name="Footer Placeholder 3"/>
          <p:cNvSpPr>
            <a:spLocks noGrp="1"/>
          </p:cNvSpPr>
          <p:nvPr>
            <p:ph type="ftr" sz="quarter" idx="11"/>
          </p:nvPr>
        </p:nvSpPr>
        <p:spPr/>
        <p:txBody>
          <a:bodyPr/>
          <a:lstStyle>
            <a:extLst/>
          </a:lstStyle>
          <a:p>
            <a:endParaRPr lang="en-US" sz="1200" dirty="0"/>
          </a:p>
        </p:txBody>
      </p:sp>
      <p:sp>
        <p:nvSpPr>
          <p:cNvPr id="5" name="Slide Number Placeholder 4"/>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3" name="Footer Placeholder 2"/>
          <p:cNvSpPr>
            <a:spLocks noGrp="1"/>
          </p:cNvSpPr>
          <p:nvPr>
            <p:ph type="ftr" sz="quarter" idx="11"/>
          </p:nvPr>
        </p:nvSpPr>
        <p:spPr/>
        <p:txBody>
          <a:bodyPr/>
          <a:lstStyle>
            <a:extLst/>
          </a:lstStyle>
          <a:p>
            <a:endParaRPr lang="en-US" sz="1200" dirty="0"/>
          </a:p>
        </p:txBody>
      </p:sp>
      <p:sp>
        <p:nvSpPr>
          <p:cNvPr id="4" name="Slide Number Placeholder 3"/>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6" name="Footer Placeholder 5"/>
          <p:cNvSpPr>
            <a:spLocks noGrp="1"/>
          </p:cNvSpPr>
          <p:nvPr>
            <p:ph type="ftr" sz="quarter" idx="11"/>
          </p:nvPr>
        </p:nvSpPr>
        <p:spPr/>
        <p:txBody>
          <a:bodyPr/>
          <a:lstStyle>
            <a:extLst/>
          </a:lstStyle>
          <a:p>
            <a:endParaRPr lang="en-US" sz="1200" dirty="0"/>
          </a:p>
        </p:txBody>
      </p:sp>
      <p:sp>
        <p:nvSpPr>
          <p:cNvPr id="7" name="Slide Number Placeholder 6"/>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6" name="Footer Placeholder 5"/>
          <p:cNvSpPr>
            <a:spLocks noGrp="1"/>
          </p:cNvSpPr>
          <p:nvPr>
            <p:ph type="ftr" sz="quarter" idx="11"/>
          </p:nvPr>
        </p:nvSpPr>
        <p:spPr/>
        <p:txBody>
          <a:bodyPr/>
          <a:lstStyle>
            <a:extLst/>
          </a:lstStyle>
          <a:p>
            <a:endParaRPr lang="en-US" sz="1200" dirty="0"/>
          </a:p>
        </p:txBody>
      </p:sp>
      <p:sp>
        <p:nvSpPr>
          <p:cNvPr id="7" name="Slide Number Placeholder 6"/>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5" name="Footer Placeholder 4"/>
          <p:cNvSpPr>
            <a:spLocks noGrp="1"/>
          </p:cNvSpPr>
          <p:nvPr>
            <p:ph type="ftr" sz="quarter" idx="11"/>
          </p:nvPr>
        </p:nvSpPr>
        <p:spPr/>
        <p:txBody>
          <a:bodyPr/>
          <a:lstStyle>
            <a:extLst/>
          </a:lstStyle>
          <a:p>
            <a:endParaRPr lang="en-US" sz="1200" dirty="0"/>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sz="1050" dirty="0"/>
          </a:p>
        </p:txBody>
      </p:sp>
      <p:sp>
        <p:nvSpPr>
          <p:cNvPr id="5" name="Footer Placeholder 4"/>
          <p:cNvSpPr>
            <a:spLocks noGrp="1"/>
          </p:cNvSpPr>
          <p:nvPr>
            <p:ph type="ftr" sz="quarter" idx="11"/>
          </p:nvPr>
        </p:nvSpPr>
        <p:spPr/>
        <p:txBody>
          <a:bodyPr/>
          <a:lstStyle>
            <a:extLst/>
          </a:lstStyle>
          <a:p>
            <a:endParaRPr lang="en-US" sz="1200" dirty="0"/>
          </a:p>
        </p:txBody>
      </p:sp>
      <p:sp>
        <p:nvSpPr>
          <p:cNvPr id="6" name="Slide Number Placeholder 5"/>
          <p:cNvSpPr>
            <a:spLocks noGrp="1"/>
          </p:cNvSpPr>
          <p:nvPr>
            <p:ph type="sldNum" sz="quarter" idx="12"/>
          </p:nvPr>
        </p:nvSpPr>
        <p:spPr/>
        <p:txBody>
          <a:bodyPr/>
          <a:lstStyle>
            <a:extLst/>
          </a:lstStyle>
          <a:p>
            <a:fld id="{169B2101-2E9F-420A-91A3-890890D84497}" type="slidenum">
              <a:rPr lang="en-US" sz="1200" smtClean="0"/>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11/22/2010</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11/22/2010</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11/22/2010</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11/22/2010</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11/22/2010</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11/22/2010</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11/22/2010</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lgn="r"/>
            <a:fld id="{8F67D422-08A8-451B-9A67-21962FC4B660}" type="datetimeFigureOut">
              <a:rPr lang="en-US" sz="1100" smtClean="0"/>
              <a:pPr algn="r"/>
              <a:t>11/22/2010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69B2101-2E9F-420A-91A3-890890D84497}" type="slidenum">
              <a:rPr lang="en-US" sz="1200" smtClean="0"/>
              <a:pPr/>
              <a:t>‹#›</a:t>
            </a:fld>
            <a:endParaRPr lang="en-US"/>
          </a:p>
        </p:txBody>
      </p:sp>
      <p:sp>
        <p:nvSpPr>
          <p:cNvPr id="9"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12"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3"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11/22/2010</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l" rtl="1" eaLnBrk="1" latinLnBrk="0" hangingPunct="1">
        <a:spcBef>
          <a:spcPct val="0"/>
        </a:spcBef>
        <a:buNone/>
        <a:defRPr sz="36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extLst/>
    </p:titleStyle>
    <p:bodyStyle>
      <a:lvl1pPr marL="342900" indent="-342900" algn="r" rtl="1" eaLnBrk="1" latinLnBrk="0" hangingPunct="1">
        <a:spcBef>
          <a:spcPct val="20000"/>
        </a:spcBef>
        <a:buChar char="•"/>
        <a:defRPr sz="2000">
          <a:solidFill>
            <a:schemeClr val="tx1"/>
          </a:solidFill>
          <a:latin typeface="+mn-lt"/>
          <a:ea typeface="+mn-ea"/>
          <a:cs typeface="+mn-cs"/>
        </a:defRPr>
      </a:lvl1pPr>
      <a:lvl2pPr marL="742950" indent="-285750" algn="r" rtl="1" eaLnBrk="1" latinLnBrk="0" hangingPunct="1">
        <a:spcBef>
          <a:spcPct val="20000"/>
        </a:spcBef>
        <a:buChar char="–"/>
        <a:defRPr sz="2000">
          <a:solidFill>
            <a:schemeClr val="tx1"/>
          </a:solidFill>
          <a:latin typeface="+mn-lt"/>
          <a:ea typeface="+mn-ea"/>
          <a:cs typeface="+mn-cs"/>
        </a:defRPr>
      </a:lvl2pPr>
      <a:lvl3pPr marL="1143000" indent="-228600" algn="r" rtl="1" eaLnBrk="1" latinLnBrk="0" hangingPunct="1">
        <a:spcBef>
          <a:spcPct val="20000"/>
        </a:spcBef>
        <a:buChar char="•"/>
        <a:defRPr sz="2000">
          <a:solidFill>
            <a:schemeClr val="tx1"/>
          </a:solidFill>
          <a:latin typeface="+mn-lt"/>
          <a:ea typeface="+mn-ea"/>
          <a:cs typeface="+mn-cs"/>
        </a:defRPr>
      </a:lvl3pPr>
      <a:lvl4pPr marL="1600200" indent="-228600" algn="r" rtl="1" eaLnBrk="1" latinLnBrk="0" hangingPunct="1">
        <a:spcBef>
          <a:spcPct val="20000"/>
        </a:spcBef>
        <a:buChar char="–"/>
        <a:defRPr sz="2000">
          <a:solidFill>
            <a:schemeClr val="tx1"/>
          </a:solidFill>
          <a:latin typeface="+mn-lt"/>
          <a:ea typeface="+mn-ea"/>
          <a:cs typeface="+mn-cs"/>
        </a:defRPr>
      </a:lvl4pPr>
      <a:lvl5pPr marL="2057400" indent="-228600" algn="r" rtl="1" eaLnBrk="1" latinLnBrk="0" hangingPunct="1">
        <a:spcBef>
          <a:spcPct val="20000"/>
        </a:spcBef>
        <a:buChar char="»"/>
        <a:defRPr sz="20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r"/>
            <a:fld id="{8F67D422-08A8-451B-9A67-21962FC4B660}" type="datetimeFigureOut">
              <a:rPr lang="en-US" sz="1100" smtClean="0"/>
              <a:pPr algn="r"/>
              <a:t>11/22/2010</a:t>
            </a:fld>
            <a:endParaRPr lang="en-US" sz="1050"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sz="1200"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9B2101-2E9F-420A-91A3-890890D84497}" type="slidenum">
              <a:rPr lang="en-US" sz="1200" smtClean="0"/>
              <a:pPr/>
              <a:t>‹#›</a:t>
            </a:fld>
            <a:endParaRPr lang="en-US" sz="1200" dirty="0"/>
          </a:p>
        </p:txBody>
      </p:sp>
      <p:sp>
        <p:nvSpPr>
          <p:cNvPr id="10" name="TextBox 9"/>
          <p:cNvSpPr txBox="1"/>
          <p:nvPr userDrawn="1"/>
        </p:nvSpPr>
        <p:spPr>
          <a:xfrm>
            <a:off x="381000" y="6172200"/>
            <a:ext cx="3429000" cy="307777"/>
          </a:xfrm>
          <a:prstGeom prst="rect">
            <a:avLst/>
          </a:prstGeom>
          <a:noFill/>
        </p:spPr>
        <p:txBody>
          <a:bodyPr wrap="square" rtlCol="1">
            <a:spAutoFit/>
          </a:bodyPr>
          <a:lstStyle/>
          <a:p>
            <a:r>
              <a:rPr lang="fa-IR" sz="1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حسین</a:t>
            </a:r>
            <a:r>
              <a:rPr lang="fa-IR" sz="1400" b="1" cap="all" spc="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عبده تبریزی - میثم رادپور</a:t>
            </a:r>
            <a:endParaRPr lang="fa-IR" sz="1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B Bardiya" pitchFamily="2" charset="-78"/>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0.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0.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0.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0.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0.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0.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0.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0.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0.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0.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0.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0.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بسم‌الله الرحمن الرحیم</a:t>
            </a:r>
            <a:endParaRPr lang="fa-IR" dirty="0"/>
          </a:p>
        </p:txBody>
      </p:sp>
      <p:sp>
        <p:nvSpPr>
          <p:cNvPr id="3" name="Subtitle 2"/>
          <p:cNvSpPr>
            <a:spLocks noGrp="1"/>
          </p:cNvSpPr>
          <p:nvPr>
            <p:ph type="subTitle" idx="1"/>
          </p:nvPr>
        </p:nvSpPr>
        <p:spPr/>
        <p:txBody>
          <a:bodyPr/>
          <a:lstStyle/>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سابقۀ مالی رفتاری</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سابقۀ مالی رفتاری</a:t>
            </a:r>
            <a:endParaRPr lang="en-US" dirty="0"/>
          </a:p>
        </p:txBody>
      </p:sp>
      <p:graphicFrame>
        <p:nvGraphicFramePr>
          <p:cNvPr id="5" name="Content Placeholder 4"/>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سخنان پیشگامان مالی (</a:t>
            </a:r>
            <a:r>
              <a:rPr lang="en-US" dirty="0" smtClean="0">
                <a:latin typeface="Times New Roman" pitchFamily="18" charset="0"/>
                <a:cs typeface="Times New Roman" pitchFamily="18" charset="0"/>
              </a:rPr>
              <a:t>I</a:t>
            </a:r>
            <a:r>
              <a:rPr lang="fa-IR" dirty="0" smtClean="0"/>
              <a:t>)</a:t>
            </a:r>
            <a:endParaRPr lang="en-US" dirty="0"/>
          </a:p>
        </p:txBody>
      </p:sp>
      <p:graphicFrame>
        <p:nvGraphicFramePr>
          <p:cNvPr id="10" name="Content Placeholder 9"/>
          <p:cNvGraphicFramePr>
            <a:graphicFrameLocks noGrp="1"/>
          </p:cNvGraphicFramePr>
          <p:nvPr>
            <p:ph idx="1"/>
          </p:nvPr>
        </p:nvGraphicFramePr>
        <p:xfrm>
          <a:off x="502920" y="1911096"/>
          <a:ext cx="8183880" cy="2660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457200" y="457200"/>
            <a:ext cx="8183880" cy="1371600"/>
          </a:xfrm>
          <a:prstGeom prst="rect">
            <a:avLst/>
          </a:prstGeom>
        </p:spPr>
        <p:style>
          <a:lnRef idx="1">
            <a:schemeClr val="accent2"/>
          </a:lnRef>
          <a:fillRef idx="2">
            <a:schemeClr val="accent2"/>
          </a:fillRef>
          <a:effectRef idx="1">
            <a:schemeClr val="accent2"/>
          </a:effectRef>
          <a:fontRef idx="minor">
            <a:schemeClr val="dk1"/>
          </a:fontRef>
        </p:style>
        <p:txBody>
          <a:bodyPr vert="horz" anchor="ctr" anchorCtr="0">
            <a:normAutofit/>
          </a:bodyPr>
          <a:lstStyle/>
          <a:p>
            <a:pPr algn="ctr" rtl="1">
              <a:spcBef>
                <a:spcPct val="0"/>
              </a:spcBef>
            </a:pPr>
            <a:r>
              <a:rPr lang="en-US" sz="3600" dirty="0" smtClean="0">
                <a:solidFill>
                  <a:srgbClr val="002060"/>
                </a:solidFill>
              </a:rPr>
              <a:t>John Maynard Keynes: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سخنان پیشگامان مالی</a:t>
            </a:r>
            <a:r>
              <a:rPr lang="en-US" dirty="0" smtClean="0"/>
              <a:t> </a:t>
            </a:r>
            <a:r>
              <a:rPr lang="fa-IR" dirty="0" smtClean="0"/>
              <a:t>(</a:t>
            </a:r>
            <a:r>
              <a:rPr lang="en-US" dirty="0" smtClean="0">
                <a:latin typeface="Times New Roman" pitchFamily="18" charset="0"/>
                <a:cs typeface="Times New Roman" pitchFamily="18" charset="0"/>
              </a:rPr>
              <a:t>II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597152"/>
          <a:ext cx="8183880" cy="2898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a:xfrm>
            <a:off x="457200" y="533400"/>
            <a:ext cx="8183880" cy="1051560"/>
          </a:xfrm>
          <a:prstGeom prst="rect">
            <a:avLst/>
          </a:prstGeom>
        </p:spPr>
        <p:style>
          <a:lnRef idx="0">
            <a:schemeClr val="dk1"/>
          </a:lnRef>
          <a:fillRef idx="3">
            <a:schemeClr val="dk1"/>
          </a:fillRef>
          <a:effectRef idx="3">
            <a:schemeClr val="dk1"/>
          </a:effectRef>
          <a:fontRef idx="minor">
            <a:schemeClr val="lt1"/>
          </a:fontRef>
        </p:style>
        <p:txBody>
          <a:bodyPr vert="horz" anchor="ctr" anchorCtr="0">
            <a:normAutofit/>
          </a:bodyPr>
          <a:lstStyle/>
          <a:p>
            <a:pPr marL="476250" indent="-476250" algn="ctr"/>
            <a:r>
              <a:rPr lang="en-US" sz="3600" dirty="0" smtClean="0"/>
              <a:t>Harry Markowitz:</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سخنان پیشگامان مالی (</a:t>
            </a:r>
            <a:r>
              <a:rPr lang="en-US" dirty="0" smtClean="0">
                <a:latin typeface="Times New Roman" pitchFamily="18" charset="0"/>
                <a:cs typeface="Times New Roman" pitchFamily="18" charset="0"/>
              </a:rPr>
              <a:t>III</a:t>
            </a:r>
            <a:r>
              <a:rPr lang="fa-IR" dirty="0" smtClean="0"/>
              <a:t>)</a:t>
            </a:r>
            <a:endParaRPr lang="en-US" dirty="0"/>
          </a:p>
        </p:txBody>
      </p:sp>
      <p:graphicFrame>
        <p:nvGraphicFramePr>
          <p:cNvPr id="6" name="Content Placeholder 5"/>
          <p:cNvGraphicFramePr>
            <a:graphicFrameLocks noGrp="1"/>
          </p:cNvGraphicFramePr>
          <p:nvPr>
            <p:ph idx="1"/>
          </p:nvPr>
        </p:nvGraphicFramePr>
        <p:xfrm>
          <a:off x="502920" y="1524000"/>
          <a:ext cx="818388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457200" y="457200"/>
            <a:ext cx="8183880" cy="1051560"/>
          </a:xfrm>
          <a:prstGeom prst="rect">
            <a:avLst/>
          </a:prstGeom>
        </p:spPr>
        <p:style>
          <a:lnRef idx="0">
            <a:schemeClr val="accent4"/>
          </a:lnRef>
          <a:fillRef idx="3">
            <a:schemeClr val="accent4"/>
          </a:fillRef>
          <a:effectRef idx="3">
            <a:schemeClr val="accent4"/>
          </a:effectRef>
          <a:fontRef idx="minor">
            <a:schemeClr val="lt1"/>
          </a:fontRef>
        </p:style>
        <p:txBody>
          <a:bodyPr vert="horz" anchor="ctr" anchorCtr="0">
            <a:normAutofit/>
          </a:bodyPr>
          <a:lstStyle/>
          <a:p>
            <a:pPr marL="476250" indent="-476250" algn="ctr"/>
            <a:r>
              <a:rPr lang="de-CH" sz="3600" dirty="0" smtClean="0"/>
              <a:t>Warren Buffett: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مالی رفتاری چه ادعایی دارد؟</a:t>
            </a:r>
            <a:endParaRPr lang="en-US" dirty="0"/>
          </a:p>
        </p:txBody>
      </p:sp>
      <p:graphicFrame>
        <p:nvGraphicFramePr>
          <p:cNvPr id="4" name="Content Placeholder 3"/>
          <p:cNvGraphicFramePr>
            <a:graphicFrameLocks noGrp="1"/>
          </p:cNvGraphicFramePr>
          <p:nvPr>
            <p:ph idx="1"/>
          </p:nvPr>
        </p:nvGraphicFramePr>
        <p:xfrm>
          <a:off x="502920" y="530352"/>
          <a:ext cx="8183880" cy="4498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رسالت اصلی مالی رفتاری</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fa-IR" dirty="0" smtClean="0"/>
              <a:t>مضامين اصلي مالي رفتاري (خطاهای شناختی)</a:t>
            </a:r>
            <a:endParaRPr lang="en-US" dirty="0" smtClean="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fa-IR" dirty="0" smtClean="0"/>
              <a:t>تورش تحريك اكتشافي</a:t>
            </a:r>
            <a:endParaRPr lang="en-US" dirty="0" smtClean="0"/>
          </a:p>
        </p:txBody>
      </p:sp>
      <p:graphicFrame>
        <p:nvGraphicFramePr>
          <p:cNvPr id="9" name="Content Placeholder 8"/>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اتكا به چارچوب از قبل تعيين‌شده</a:t>
            </a:r>
            <a:endParaRPr lang="en-US" dirty="0" smtClean="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a:xfrm>
            <a:off x="722376" y="3886200"/>
            <a:ext cx="7772400" cy="1828800"/>
          </a:xfrm>
        </p:spPr>
        <p:txBody>
          <a:bodyPr>
            <a:noAutofit/>
          </a:bodyPr>
          <a:lstStyle>
            <a:extLst/>
          </a:lstStyle>
          <a:p>
            <a:pPr algn="ct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معرفی مالی رفتاری</a:t>
            </a:r>
            <a:r>
              <a:rPr lang="en-US"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t/>
            </a:r>
            <a:br>
              <a:rPr lang="fa-IR" sz="8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rPr>
            </a:br>
            <a:endParaRPr lang="fa-IR" sz="8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m Border" pitchFamily="2" charset="-78"/>
            </a:endParaRPr>
          </a:p>
        </p:txBody>
      </p:sp>
      <p:sp>
        <p:nvSpPr>
          <p:cNvPr id="8" name="Subtitle 2"/>
          <p:cNvSpPr txBox="1">
            <a:spLocks/>
          </p:cNvSpPr>
          <p:nvPr/>
        </p:nvSpPr>
        <p:spPr>
          <a:xfrm>
            <a:off x="722376" y="4142232"/>
            <a:ext cx="7772400" cy="1344168"/>
          </a:xfrm>
          <a:prstGeom prst="rect">
            <a:avLst/>
          </a:prstGeom>
        </p:spPr>
        <p:txBody>
          <a:bodyPr vert="horz" lIns="182880" tIns="0">
            <a:normAutofit/>
          </a:bodyPr>
          <a:lstStyle/>
          <a:p>
            <a:pPr marL="36576" marR="0" lvl="0" indent="0" algn="r" defTabSz="914400" rtl="1" eaLnBrk="1" fontAlgn="auto" latinLnBrk="0" hangingPunct="1">
              <a:lnSpc>
                <a:spcPct val="100000"/>
              </a:lnSpc>
              <a:spcBef>
                <a:spcPts val="0"/>
              </a:spcBef>
              <a:spcAft>
                <a:spcPts val="0"/>
              </a:spcAft>
              <a:buClr>
                <a:schemeClr val="accent1"/>
              </a:buClr>
              <a:buSzPct val="80000"/>
              <a:buFont typeface="Wingdings 2"/>
              <a:buNone/>
              <a:tabLst/>
              <a:defRPr/>
            </a:pPr>
            <a:r>
              <a:rPr kumimoji="0" lang="fa-IR" sz="2000" b="1" i="0" u="none" strike="noStrike" kern="1200" cap="none" spc="0" normalizeH="0" baseline="0" noProof="0" dirty="0" smtClean="0">
                <a:ln>
                  <a:noFill/>
                </a:ln>
                <a:solidFill>
                  <a:srgbClr val="0070C0"/>
                </a:solidFill>
                <a:effectLst/>
                <a:uLnTx/>
                <a:uFillTx/>
                <a:latin typeface="Arabic Typesetting" pitchFamily="66" charset="-78"/>
                <a:ea typeface="Arial Unicode MS" pitchFamily="34" charset="-128"/>
                <a:cs typeface="B Elham" pitchFamily="2" charset="-78"/>
              </a:rPr>
              <a:t>تهران-</a:t>
            </a:r>
            <a:r>
              <a:rPr lang="fa-IR" sz="2000" b="1" noProof="0" dirty="0" smtClean="0">
                <a:solidFill>
                  <a:srgbClr val="0070C0"/>
                </a:solidFill>
                <a:latin typeface="Arabic Typesetting" pitchFamily="66" charset="-78"/>
                <a:ea typeface="Arial Unicode MS" pitchFamily="34" charset="-128"/>
                <a:cs typeface="B Elham" pitchFamily="2" charset="-78"/>
              </a:rPr>
              <a:t>مرداد</a:t>
            </a:r>
            <a:r>
              <a:rPr kumimoji="0" lang="fa-IR" sz="2000" b="1" i="0" u="none" strike="noStrike" kern="1200" cap="none" spc="0" normalizeH="0" baseline="0" noProof="0" dirty="0" smtClean="0">
                <a:ln>
                  <a:noFill/>
                </a:ln>
                <a:solidFill>
                  <a:srgbClr val="0070C0"/>
                </a:solidFill>
                <a:effectLst/>
                <a:uLnTx/>
                <a:uFillTx/>
                <a:latin typeface="Arabic Typesetting" pitchFamily="66" charset="-78"/>
                <a:ea typeface="Arial Unicode MS" pitchFamily="34" charset="-128"/>
                <a:cs typeface="B Elham" pitchFamily="2" charset="-78"/>
              </a:rPr>
              <a:t> ماه 89 </a:t>
            </a:r>
          </a:p>
          <a:p>
            <a:pPr marL="36576" marR="0" lvl="0" indent="0" algn="r" defTabSz="914400" rtl="1" eaLnBrk="1" fontAlgn="auto" latinLnBrk="0" hangingPunct="1">
              <a:lnSpc>
                <a:spcPct val="100000"/>
              </a:lnSpc>
              <a:spcBef>
                <a:spcPts val="0"/>
              </a:spcBef>
              <a:spcAft>
                <a:spcPts val="0"/>
              </a:spcAft>
              <a:buClr>
                <a:schemeClr val="accent1"/>
              </a:buClr>
              <a:buSzPct val="80000"/>
              <a:buFont typeface="Wingdings 2"/>
              <a:buNone/>
              <a:tabLst/>
              <a:defRPr/>
            </a:pPr>
            <a:endParaRPr kumimoji="0" lang="fa-IR" sz="2000" b="1" i="0" u="none" strike="noStrike" kern="1200" cap="none" spc="0" normalizeH="0" baseline="0" noProof="0" dirty="0" smtClean="0">
              <a:ln>
                <a:noFill/>
              </a:ln>
              <a:solidFill>
                <a:srgbClr val="0070C0"/>
              </a:solidFill>
              <a:effectLst/>
              <a:uLnTx/>
              <a:uFillTx/>
              <a:latin typeface="Arabic Typesetting" pitchFamily="66" charset="-78"/>
              <a:ea typeface="Arial Unicode MS" pitchFamily="34" charset="-128"/>
              <a:cs typeface="B Elham" pitchFamily="2" charset="-78"/>
            </a:endParaRPr>
          </a:p>
          <a:p>
            <a:pPr marL="36576" marR="0" lvl="0" indent="0" algn="r" defTabSz="914400" rtl="1" eaLnBrk="1" fontAlgn="auto" latinLnBrk="0" hangingPunct="1">
              <a:lnSpc>
                <a:spcPct val="100000"/>
              </a:lnSpc>
              <a:spcBef>
                <a:spcPts val="0"/>
              </a:spcBef>
              <a:spcAft>
                <a:spcPts val="0"/>
              </a:spcAft>
              <a:buClr>
                <a:schemeClr val="accent1"/>
              </a:buClr>
              <a:buSzPct val="80000"/>
              <a:buFont typeface="Wingdings 2"/>
              <a:buNone/>
              <a:tabLst/>
              <a:defRPr/>
            </a:pPr>
            <a:endParaRPr kumimoji="0" lang="fa-IR" sz="2000" b="1" i="0" u="none" strike="noStrike" kern="1200" cap="none" spc="0" normalizeH="0" baseline="0" noProof="0" dirty="0" smtClean="0">
              <a:ln>
                <a:noFill/>
              </a:ln>
              <a:solidFill>
                <a:srgbClr val="0070C0"/>
              </a:solidFill>
              <a:effectLst/>
              <a:uLnTx/>
              <a:uFillTx/>
              <a:latin typeface="Arabic Typesetting" pitchFamily="66" charset="-78"/>
              <a:ea typeface="Arial Unicode MS" pitchFamily="34" charset="-128"/>
              <a:cs typeface="B Elham" pitchFamily="2" charset="-78"/>
            </a:endParaRPr>
          </a:p>
        </p:txBody>
      </p:sp>
      <p:sp>
        <p:nvSpPr>
          <p:cNvPr id="9" name="TextBox 8"/>
          <p:cNvSpPr txBox="1"/>
          <p:nvPr/>
        </p:nvSpPr>
        <p:spPr>
          <a:xfrm>
            <a:off x="2819400" y="4419600"/>
            <a:ext cx="3352800" cy="1077218"/>
          </a:xfrm>
          <a:prstGeom prst="rect">
            <a:avLst/>
          </a:prstGeom>
          <a:noFill/>
        </p:spPr>
        <p:txBody>
          <a:bodyPr wrap="square" rtlCol="1">
            <a:spAutoFit/>
          </a:bodyPr>
          <a:lstStyle/>
          <a:p>
            <a:pPr algn="ctr"/>
            <a:r>
              <a:rPr lang="fa-IR"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abic Typesetting" pitchFamily="66" charset="-78"/>
                <a:ea typeface="Arial Unicode MS" pitchFamily="34" charset="-128"/>
                <a:cs typeface="B Elham" pitchFamily="2" charset="-78"/>
              </a:rPr>
              <a:t>حسین عبده تبریزی</a:t>
            </a:r>
          </a:p>
          <a:p>
            <a:pPr algn="ctr"/>
            <a:r>
              <a:rPr lang="fa-IR" sz="3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abic Typesetting" pitchFamily="66" charset="-78"/>
                <a:ea typeface="Arial Unicode MS" pitchFamily="34" charset="-128"/>
                <a:cs typeface="B Elham" pitchFamily="2" charset="-78"/>
              </a:rPr>
              <a:t>میثم رادپور</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29200"/>
            <a:ext cx="8183880" cy="1051560"/>
          </a:xfrm>
        </p:spPr>
        <p:txBody>
          <a:bodyPr/>
          <a:lstStyle/>
          <a:p>
            <a:pPr algn="ctr"/>
            <a:r>
              <a:rPr lang="fa-IR" dirty="0" smtClean="0"/>
              <a:t>برخی خطاهای شناختی در مالی رفتاری</a:t>
            </a:r>
            <a:r>
              <a:rPr lang="en-US" dirty="0" smtClean="0"/>
              <a:t> </a:t>
            </a:r>
            <a:r>
              <a:rPr lang="fa-IR" dirty="0" smtClean="0"/>
              <a:t>(</a:t>
            </a:r>
            <a:r>
              <a:rPr lang="en-US" dirty="0" smtClean="0">
                <a:latin typeface="Times New Roman" pitchFamily="18" charset="0"/>
                <a:cs typeface="Times New Roman" pitchFamily="18" charset="0"/>
              </a:rPr>
              <a:t>I</a:t>
            </a:r>
            <a:r>
              <a:rPr lang="fa-IR" dirty="0" smtClean="0"/>
              <a:t>)</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برخی خطاهای شناختی در مالی رفتاری</a:t>
            </a:r>
            <a:r>
              <a:rPr lang="en-US" dirty="0" smtClean="0"/>
              <a:t> </a:t>
            </a:r>
            <a:r>
              <a:rPr lang="fa-IR" dirty="0" smtClean="0"/>
              <a:t>(</a:t>
            </a:r>
            <a:r>
              <a:rPr lang="en-US" dirty="0" smtClean="0">
                <a:latin typeface="Times New Roman" pitchFamily="18" charset="0"/>
                <a:cs typeface="Times New Roman" pitchFamily="18" charset="0"/>
              </a:rPr>
              <a:t>II</a:t>
            </a:r>
            <a:r>
              <a:rPr lang="fa-IR" dirty="0" smtClean="0"/>
              <a:t>)</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برخی خطاهای شناختی در مالی رفتاری</a:t>
            </a:r>
            <a:r>
              <a:rPr lang="en-US" dirty="0" smtClean="0"/>
              <a:t> </a:t>
            </a:r>
            <a:r>
              <a:rPr lang="fa-IR" dirty="0" smtClean="0"/>
              <a:t>(</a:t>
            </a:r>
            <a:r>
              <a:rPr lang="en-US" dirty="0" smtClean="0">
                <a:latin typeface="Times New Roman" pitchFamily="18" charset="0"/>
                <a:cs typeface="Times New Roman" pitchFamily="18" charset="0"/>
              </a:rPr>
              <a:t>III</a:t>
            </a:r>
            <a:r>
              <a:rPr lang="fa-IR" dirty="0" smtClean="0"/>
              <a:t>)</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برخی خطاهای شناختی در مالی رفتاری (</a:t>
            </a:r>
            <a:r>
              <a:rPr lang="en-US" dirty="0" smtClean="0">
                <a:latin typeface="Times New Roman" pitchFamily="18" charset="0"/>
                <a:cs typeface="Times New Roman" pitchFamily="18" charset="0"/>
              </a:rPr>
              <a:t>IV</a:t>
            </a:r>
            <a:r>
              <a:rPr lang="fa-IR" dirty="0" smtClean="0"/>
              <a:t>)</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000" dirty="0" smtClean="0"/>
              <a:t>برخی بی قاعدگی های بازار که با مالی رفتاری </a:t>
            </a:r>
            <a:r>
              <a:rPr lang="ar-SA" sz="3000" dirty="0" smtClean="0"/>
              <a:t>توضیح داده می‌شود.</a:t>
            </a:r>
            <a:endParaRPr lang="en-US" sz="3000"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fa-IR" dirty="0" smtClean="0"/>
              <a:t>پاره‌اي كاربردهاي مالي رفتاري (</a:t>
            </a:r>
            <a:r>
              <a:rPr lang="en-US" dirty="0" smtClean="0">
                <a:latin typeface="Times New Roman" pitchFamily="18" charset="0"/>
                <a:cs typeface="Times New Roman" pitchFamily="18" charset="0"/>
              </a:rPr>
              <a:t>I</a:t>
            </a:r>
            <a:r>
              <a:rPr lang="fa-IR" dirty="0" smtClean="0"/>
              <a:t>)</a:t>
            </a:r>
            <a:endParaRPr lang="en-US" dirty="0" smtClean="0"/>
          </a:p>
        </p:txBody>
      </p:sp>
      <p:graphicFrame>
        <p:nvGraphicFramePr>
          <p:cNvPr id="5" name="Content Placeholder 4"/>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پاره‌اي كاربردهاي مالي رفتاري (</a:t>
            </a:r>
            <a:r>
              <a:rPr lang="en-US" dirty="0" smtClean="0">
                <a:latin typeface="Times New Roman" pitchFamily="18" charset="0"/>
                <a:cs typeface="Times New Roman" pitchFamily="18" charset="0"/>
              </a:rPr>
              <a:t>II</a:t>
            </a:r>
            <a:r>
              <a:rPr lang="fa-IR" dirty="0" smtClean="0"/>
              <a:t>)</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با تشکر</a:t>
            </a: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دو مکتب اصلی مالی</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نظریۀ استاندارد مالی</a:t>
            </a:r>
            <a:endParaRPr lang="en-US" dirty="0"/>
          </a:p>
        </p:txBody>
      </p:sp>
      <p:graphicFrame>
        <p:nvGraphicFramePr>
          <p:cNvPr id="4" name="Content Placeholder 3"/>
          <p:cNvGraphicFramePr>
            <a:graphicFrameLocks noGrp="1"/>
          </p:cNvGraphicFramePr>
          <p:nvPr>
            <p:ph idx="1"/>
          </p:nvPr>
        </p:nvGraphicFramePr>
        <p:xfrm>
          <a:off x="457200" y="533400"/>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نظریۀ رفتاری مالی</a:t>
            </a:r>
            <a:endParaRPr lang="en-US" dirty="0"/>
          </a:p>
        </p:txBody>
      </p:sp>
      <p:graphicFrame>
        <p:nvGraphicFramePr>
          <p:cNvPr id="5" name="Content Placeholder 4"/>
          <p:cNvGraphicFramePr>
            <a:graphicFrameLocks noGrp="1"/>
          </p:cNvGraphicFramePr>
          <p:nvPr>
            <p:ph idx="1"/>
          </p:nvPr>
        </p:nvGraphicFramePr>
        <p:xfrm>
          <a:off x="502920" y="612648"/>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سیر تحول نظریه‌های روانشناسی دربارۀ عقلانیت تصمیم‌گیری</a:t>
            </a:r>
            <a:endParaRPr lang="en-US" dirty="0"/>
          </a:p>
        </p:txBody>
      </p:sp>
      <p:graphicFrame>
        <p:nvGraphicFramePr>
          <p:cNvPr id="4" name="Content Placeholder 3"/>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تعریف</a:t>
            </a:r>
            <a:endParaRPr lang="en-US" dirty="0"/>
          </a:p>
        </p:txBody>
      </p:sp>
      <p:graphicFrame>
        <p:nvGraphicFramePr>
          <p:cNvPr id="5" name="Content Placeholder 4"/>
          <p:cNvGraphicFramePr>
            <a:graphicFrameLocks noGrp="1"/>
          </p:cNvGraphicFramePr>
          <p:nvPr>
            <p:ph idx="1"/>
          </p:nvPr>
        </p:nvGraphicFramePr>
        <p:xfrm>
          <a:off x="502920" y="530352"/>
          <a:ext cx="8183880" cy="4879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5"/>
          <p:cNvGraphicFramePr>
            <a:graphicFrameLocks/>
          </p:cNvGraphicFramePr>
          <p:nvPr/>
        </p:nvGraphicFramePr>
        <p:xfrm>
          <a:off x="502920" y="530352"/>
          <a:ext cx="8183880" cy="4651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graphicEl>
                                              <a:dgm id="{B8E9C089-CE97-4AEC-907E-84204C62D3EF}"/>
                                            </p:graphicEl>
                                          </p:spTgt>
                                        </p:tgtEl>
                                        <p:attrNameLst>
                                          <p:attrName>ppt_x</p:attrName>
                                        </p:attrNameLst>
                                      </p:cBhvr>
                                      <p:tavLst>
                                        <p:tav tm="0">
                                          <p:val>
                                            <p:strVal val="ppt_x"/>
                                          </p:val>
                                        </p:tav>
                                        <p:tav tm="100000">
                                          <p:val>
                                            <p:strVal val="ppt_x"/>
                                          </p:val>
                                        </p:tav>
                                      </p:tavLst>
                                    </p:anim>
                                    <p:anim calcmode="lin" valueType="num">
                                      <p:cBhvr additive="base">
                                        <p:cTn id="7" dur="500"/>
                                        <p:tgtEl>
                                          <p:spTgt spid="5">
                                            <p:graphicEl>
                                              <a:dgm id="{B8E9C089-CE97-4AEC-907E-84204C62D3EF}"/>
                                            </p:graphic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5">
                                            <p:graphicEl>
                                              <a:dgm id="{B8E9C089-CE97-4AEC-907E-84204C62D3EF}"/>
                                            </p:graphic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graphicEl>
                                              <a:dgm id="{BB2BCDCF-52AA-419C-B8D1-EEC15E302EDC}"/>
                                            </p:graphicEl>
                                          </p:spTgt>
                                        </p:tgtEl>
                                        <p:attrNameLst>
                                          <p:attrName>ppt_x</p:attrName>
                                        </p:attrNameLst>
                                      </p:cBhvr>
                                      <p:tavLst>
                                        <p:tav tm="0">
                                          <p:val>
                                            <p:strVal val="ppt_x"/>
                                          </p:val>
                                        </p:tav>
                                        <p:tav tm="100000">
                                          <p:val>
                                            <p:strVal val="ppt_x"/>
                                          </p:val>
                                        </p:tav>
                                      </p:tavLst>
                                    </p:anim>
                                    <p:anim calcmode="lin" valueType="num">
                                      <p:cBhvr additive="base">
                                        <p:cTn id="13" dur="500"/>
                                        <p:tgtEl>
                                          <p:spTgt spid="5">
                                            <p:graphicEl>
                                              <a:dgm id="{BB2BCDCF-52AA-419C-B8D1-EEC15E302EDC}"/>
                                            </p:graphic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5">
                                            <p:graphicEl>
                                              <a:dgm id="{BB2BCDCF-52AA-419C-B8D1-EEC15E302EDC}"/>
                                            </p:graphic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graphicEl>
                                              <a:dgm id="{2B97BEBB-8CBE-4E7C-B736-6797A68AEA38}"/>
                                            </p:graphicEl>
                                          </p:spTgt>
                                        </p:tgtEl>
                                        <p:attrNameLst>
                                          <p:attrName>style.visibility</p:attrName>
                                        </p:attrNameLst>
                                      </p:cBhvr>
                                      <p:to>
                                        <p:strVal val="visible"/>
                                      </p:to>
                                    </p:set>
                                    <p:animEffect transition="in" filter="fade">
                                      <p:cBhvr>
                                        <p:cTn id="19" dur="1000"/>
                                        <p:tgtEl>
                                          <p:spTgt spid="9">
                                            <p:graphicEl>
                                              <a:dgm id="{2B97BEBB-8CBE-4E7C-B736-6797A68AEA38}"/>
                                            </p:graphicEl>
                                          </p:spTgt>
                                        </p:tgtEl>
                                      </p:cBhvr>
                                    </p:animEffect>
                                    <p:anim calcmode="lin" valueType="num">
                                      <p:cBhvr>
                                        <p:cTn id="20" dur="1000" fill="hold"/>
                                        <p:tgtEl>
                                          <p:spTgt spid="9">
                                            <p:graphicEl>
                                              <a:dgm id="{2B97BEBB-8CBE-4E7C-B736-6797A68AEA38}"/>
                                            </p:graphicEl>
                                          </p:spTgt>
                                        </p:tgtEl>
                                        <p:attrNameLst>
                                          <p:attrName>ppt_x</p:attrName>
                                        </p:attrNameLst>
                                      </p:cBhvr>
                                      <p:tavLst>
                                        <p:tav tm="0">
                                          <p:val>
                                            <p:strVal val="#ppt_x"/>
                                          </p:val>
                                        </p:tav>
                                        <p:tav tm="100000">
                                          <p:val>
                                            <p:strVal val="#ppt_x"/>
                                          </p:val>
                                        </p:tav>
                                      </p:tavLst>
                                    </p:anim>
                                    <p:anim calcmode="lin" valueType="num">
                                      <p:cBhvr>
                                        <p:cTn id="21" dur="1000" fill="hold"/>
                                        <p:tgtEl>
                                          <p:spTgt spid="9">
                                            <p:graphicEl>
                                              <a:dgm id="{2B97BEBB-8CBE-4E7C-B736-6797A68AEA38}"/>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9">
                                            <p:graphicEl>
                                              <a:dgm id="{81C5006C-799E-48E2-A0A8-61CFD597900B}"/>
                                            </p:graphicEl>
                                          </p:spTgt>
                                        </p:tgtEl>
                                        <p:attrNameLst>
                                          <p:attrName>style.visibility</p:attrName>
                                        </p:attrNameLst>
                                      </p:cBhvr>
                                      <p:to>
                                        <p:strVal val="visible"/>
                                      </p:to>
                                    </p:set>
                                    <p:animEffect transition="in" filter="fade">
                                      <p:cBhvr>
                                        <p:cTn id="25" dur="1000"/>
                                        <p:tgtEl>
                                          <p:spTgt spid="9">
                                            <p:graphicEl>
                                              <a:dgm id="{81C5006C-799E-48E2-A0A8-61CFD597900B}"/>
                                            </p:graphicEl>
                                          </p:spTgt>
                                        </p:tgtEl>
                                      </p:cBhvr>
                                    </p:animEffect>
                                    <p:anim calcmode="lin" valueType="num">
                                      <p:cBhvr>
                                        <p:cTn id="26" dur="1000" fill="hold"/>
                                        <p:tgtEl>
                                          <p:spTgt spid="9">
                                            <p:graphicEl>
                                              <a:dgm id="{81C5006C-799E-48E2-A0A8-61CFD597900B}"/>
                                            </p:graphicEl>
                                          </p:spTgt>
                                        </p:tgtEl>
                                        <p:attrNameLst>
                                          <p:attrName>ppt_x</p:attrName>
                                        </p:attrNameLst>
                                      </p:cBhvr>
                                      <p:tavLst>
                                        <p:tav tm="0">
                                          <p:val>
                                            <p:strVal val="#ppt_x"/>
                                          </p:val>
                                        </p:tav>
                                        <p:tav tm="100000">
                                          <p:val>
                                            <p:strVal val="#ppt_x"/>
                                          </p:val>
                                        </p:tav>
                                      </p:tavLst>
                                    </p:anim>
                                    <p:anim calcmode="lin" valueType="num">
                                      <p:cBhvr>
                                        <p:cTn id="27" dur="1000" fill="hold"/>
                                        <p:tgtEl>
                                          <p:spTgt spid="9">
                                            <p:graphicEl>
                                              <a:dgm id="{81C5006C-799E-48E2-A0A8-61CFD597900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Graphic spid="9"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نتیجۀ یک تحقیق در ایالات متحده</a:t>
            </a:r>
            <a:endParaRPr lang="en-US" dirty="0"/>
          </a:p>
        </p:txBody>
      </p:sp>
      <p:graphicFrame>
        <p:nvGraphicFramePr>
          <p:cNvPr id="6" name="Content Placeholder 5"/>
          <p:cNvGraphicFramePr>
            <a:graphicFrameLocks noGrp="1"/>
          </p:cNvGraphicFramePr>
          <p:nvPr>
            <p:ph idx="1"/>
          </p:nvPr>
        </p:nvGraphicFramePr>
        <p:xfrm>
          <a:off x="502920" y="530352"/>
          <a:ext cx="8183880" cy="4187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اثرات مالی رفتاری- تصادفی یا سیستماتیک ؟</a:t>
            </a:r>
            <a:endParaRPr lang="en-US" dirty="0"/>
          </a:p>
        </p:txBody>
      </p:sp>
      <p:graphicFrame>
        <p:nvGraphicFramePr>
          <p:cNvPr id="4" name="Content Placeholder 3"/>
          <p:cNvGraphicFramePr>
            <a:graphicFrameLocks noGrp="1"/>
          </p:cNvGraphicFramePr>
          <p:nvPr>
            <p:ph idx="1"/>
          </p:nvPr>
        </p:nvGraphicFramePr>
        <p:xfrm>
          <a:off x="502920" y="530352"/>
          <a:ext cx="8183880" cy="465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1159</Words>
  <Application>Microsoft Office PowerPoint</Application>
  <PresentationFormat>On-screen Show (4:3)</PresentationFormat>
  <Paragraphs>155</Paragraphs>
  <Slides>27</Slides>
  <Notes>3</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QuizShow</vt:lpstr>
      <vt:lpstr>Aspect</vt:lpstr>
      <vt:lpstr>بسم‌الله الرحمن الرحیم</vt:lpstr>
      <vt:lpstr>              معرفی مالی رفتاری  </vt:lpstr>
      <vt:lpstr>دو مکتب اصلی مالی</vt:lpstr>
      <vt:lpstr>نظریۀ استاندارد مالی</vt:lpstr>
      <vt:lpstr>نظریۀ رفتاری مالی</vt:lpstr>
      <vt:lpstr>سیر تحول نظریه‌های روانشناسی دربارۀ عقلانیت تصمیم‌گیری</vt:lpstr>
      <vt:lpstr>تعریف</vt:lpstr>
      <vt:lpstr>نتیجۀ یک تحقیق در ایالات متحده</vt:lpstr>
      <vt:lpstr>اثرات مالی رفتاری- تصادفی یا سیستماتیک ؟</vt:lpstr>
      <vt:lpstr>سابقۀ مالی رفتاری</vt:lpstr>
      <vt:lpstr>سابقۀ مالی رفتاری</vt:lpstr>
      <vt:lpstr>سخنان پیشگامان مالی (I)</vt:lpstr>
      <vt:lpstr>سخنان پیشگامان مالی (II)</vt:lpstr>
      <vt:lpstr>سخنان پیشگامان مالی (III)</vt:lpstr>
      <vt:lpstr>مالی رفتاری چه ادعایی دارد؟</vt:lpstr>
      <vt:lpstr>رسالت اصلی مالی رفتاری</vt:lpstr>
      <vt:lpstr>مضامين اصلي مالي رفتاري (خطاهای شناختی)</vt:lpstr>
      <vt:lpstr>تورش تحريك اكتشافي</vt:lpstr>
      <vt:lpstr>اتكا به چارچوب از قبل تعيين‌شده</vt:lpstr>
      <vt:lpstr>برخی خطاهای شناختی در مالی رفتاری (I)</vt:lpstr>
      <vt:lpstr>برخی خطاهای شناختی در مالی رفتاری (II)</vt:lpstr>
      <vt:lpstr>برخی خطاهای شناختی در مالی رفتاری (III)</vt:lpstr>
      <vt:lpstr>برخی خطاهای شناختی در مالی رفتاری (IV)</vt:lpstr>
      <vt:lpstr>برخی بی قاعدگی های بازار که با مالی رفتاری توضیح داده می‌شود.</vt:lpstr>
      <vt:lpstr>پاره‌اي كاربردهاي مالي رفتاري (I)</vt:lpstr>
      <vt:lpstr>پاره‌اي كاربردهاي مالي رفتاري (II)</vt:lpstr>
      <vt:lpstr>با تشکر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2009-07-03T18:31:28Z</dcterms:created>
  <dcterms:modified xsi:type="dcterms:W3CDTF">2010-11-22T11:48:06Z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